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819" r:id="rId1"/>
  </p:sldMasterIdLst>
  <p:notesMasterIdLst>
    <p:notesMasterId r:id="rId15"/>
  </p:notesMasterIdLst>
  <p:sldIdLst>
    <p:sldId id="263" r:id="rId2"/>
    <p:sldId id="269" r:id="rId3"/>
    <p:sldId id="271" r:id="rId4"/>
    <p:sldId id="299" r:id="rId5"/>
    <p:sldId id="301" r:id="rId6"/>
    <p:sldId id="300" r:id="rId7"/>
    <p:sldId id="302" r:id="rId8"/>
    <p:sldId id="305" r:id="rId9"/>
    <p:sldId id="293" r:id="rId10"/>
    <p:sldId id="306" r:id="rId11"/>
    <p:sldId id="294" r:id="rId12"/>
    <p:sldId id="298" r:id="rId13"/>
    <p:sldId id="280" r:id="rId14"/>
  </p:sldIdLst>
  <p:sldSz cx="9144000" cy="5143500" type="screen16x9"/>
  <p:notesSz cx="6858000" cy="9144000"/>
  <p:embeddedFontLst>
    <p:embeddedFont>
      <p:font typeface="Wingdings 3" panose="05040102010807070707" pitchFamily="18" charset="2"/>
      <p:regular r:id="rId16"/>
    </p:embeddedFont>
    <p:embeddedFont>
      <p:font typeface="Trebuchet MS" panose="020B0603020202020204" pitchFamily="34" charset="0"/>
      <p:regular r:id="rId17"/>
      <p:bold r:id="rId18"/>
      <p:italic r:id="rId19"/>
      <p:boldItalic r:id="rId20"/>
    </p:embeddedFont>
    <p:embeddedFont>
      <p:font typeface="Tw Cen MT" panose="020B0602020104020603" pitchFamily="34" charset="0"/>
      <p:regular r:id="rId21"/>
      <p:bold r:id="rId22"/>
      <p:italic r:id="rId23"/>
      <p:boldItalic r:id="rId24"/>
    </p:embeddedFont>
    <p:embeddedFont>
      <p:font typeface="Calibri" panose="020F0502020204030204" pitchFamily="34" charset="0"/>
      <p:regular r:id="rId25"/>
      <p:bold r:id="rId26"/>
      <p:italic r:id="rId27"/>
      <p:boldItalic r:id="rId28"/>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91" d="100"/>
          <a:sy n="91" d="100"/>
        </p:scale>
        <p:origin x="84" y="18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F9A9E1-F13D-434B-85EA-AB92558097BC}" type="datetimeFigureOut">
              <a:rPr lang="en-US" smtClean="0"/>
              <a:pPr/>
              <a:t>10/5/2017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20885C-9290-426D-9F7A-2E4FBFE7154F}"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0966958-155B-4227-94FA-CE689F0120D2}" type="slidenum">
              <a:rPr lang="en-US"/>
              <a:pPr/>
              <a:t>1</a:t>
            </a:fld>
            <a:endParaRPr lang="en-US"/>
          </a:p>
        </p:txBody>
      </p:sp>
    </p:spTree>
    <p:extLst>
      <p:ext uri="{BB962C8B-B14F-4D97-AF65-F5344CB8AC3E}">
        <p14:creationId xmlns:p14="http://schemas.microsoft.com/office/powerpoint/2010/main" val="21524333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966958-155B-4227-94FA-CE689F0120D2}" type="slidenum">
              <a:rPr lang="en-US"/>
              <a:pPr/>
              <a:t>12</a:t>
            </a:fld>
            <a:endParaRPr lang="en-US" dirty="0"/>
          </a:p>
        </p:txBody>
      </p:sp>
    </p:spTree>
    <p:extLst>
      <p:ext uri="{BB962C8B-B14F-4D97-AF65-F5344CB8AC3E}">
        <p14:creationId xmlns:p14="http://schemas.microsoft.com/office/powerpoint/2010/main" val="2152433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966958-155B-4227-94FA-CE689F0120D2}" type="slidenum">
              <a:rPr lang="en-US"/>
              <a:pPr/>
              <a:t>13</a:t>
            </a:fld>
            <a:endParaRPr lang="en-US" dirty="0"/>
          </a:p>
        </p:txBody>
      </p:sp>
    </p:spTree>
    <p:extLst>
      <p:ext uri="{BB962C8B-B14F-4D97-AF65-F5344CB8AC3E}">
        <p14:creationId xmlns:p14="http://schemas.microsoft.com/office/powerpoint/2010/main" val="21524333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966958-155B-4227-94FA-CE689F0120D2}" type="slidenum">
              <a:rPr lang="en-US"/>
              <a:pPr/>
              <a:t>2</a:t>
            </a:fld>
            <a:endParaRPr lang="en-US" dirty="0"/>
          </a:p>
        </p:txBody>
      </p:sp>
    </p:spTree>
    <p:extLst>
      <p:ext uri="{BB962C8B-B14F-4D97-AF65-F5344CB8AC3E}">
        <p14:creationId xmlns:p14="http://schemas.microsoft.com/office/powerpoint/2010/main" val="2152433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966958-155B-4227-94FA-CE689F0120D2}" type="slidenum">
              <a:rPr lang="en-US"/>
              <a:pPr/>
              <a:t>3</a:t>
            </a:fld>
            <a:endParaRPr lang="en-US" dirty="0"/>
          </a:p>
        </p:txBody>
      </p:sp>
    </p:spTree>
    <p:extLst>
      <p:ext uri="{BB962C8B-B14F-4D97-AF65-F5344CB8AC3E}">
        <p14:creationId xmlns:p14="http://schemas.microsoft.com/office/powerpoint/2010/main" val="2152433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966958-155B-4227-94FA-CE689F0120D2}" type="slidenum">
              <a:rPr lang="en-US"/>
              <a:pPr/>
              <a:t>4</a:t>
            </a:fld>
            <a:endParaRPr lang="en-US" dirty="0"/>
          </a:p>
        </p:txBody>
      </p:sp>
    </p:spTree>
    <p:extLst>
      <p:ext uri="{BB962C8B-B14F-4D97-AF65-F5344CB8AC3E}">
        <p14:creationId xmlns:p14="http://schemas.microsoft.com/office/powerpoint/2010/main" val="2822588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966958-155B-4227-94FA-CE689F0120D2}" type="slidenum">
              <a:rPr lang="en-US"/>
              <a:pPr/>
              <a:t>5</a:t>
            </a:fld>
            <a:endParaRPr lang="en-US" dirty="0"/>
          </a:p>
        </p:txBody>
      </p:sp>
    </p:spTree>
    <p:extLst>
      <p:ext uri="{BB962C8B-B14F-4D97-AF65-F5344CB8AC3E}">
        <p14:creationId xmlns:p14="http://schemas.microsoft.com/office/powerpoint/2010/main" val="1295279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966958-155B-4227-94FA-CE689F0120D2}" type="slidenum">
              <a:rPr lang="en-US"/>
              <a:pPr/>
              <a:t>6</a:t>
            </a:fld>
            <a:endParaRPr lang="en-US" dirty="0"/>
          </a:p>
        </p:txBody>
      </p:sp>
    </p:spTree>
    <p:extLst>
      <p:ext uri="{BB962C8B-B14F-4D97-AF65-F5344CB8AC3E}">
        <p14:creationId xmlns:p14="http://schemas.microsoft.com/office/powerpoint/2010/main" val="28815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966958-155B-4227-94FA-CE689F0120D2}" type="slidenum">
              <a:rPr lang="en-US"/>
              <a:pPr/>
              <a:t>7</a:t>
            </a:fld>
            <a:endParaRPr lang="en-US" dirty="0"/>
          </a:p>
        </p:txBody>
      </p:sp>
    </p:spTree>
    <p:extLst>
      <p:ext uri="{BB962C8B-B14F-4D97-AF65-F5344CB8AC3E}">
        <p14:creationId xmlns:p14="http://schemas.microsoft.com/office/powerpoint/2010/main" val="3178767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966958-155B-4227-94FA-CE689F0120D2}" type="slidenum">
              <a:rPr lang="en-US"/>
              <a:pPr/>
              <a:t>8</a:t>
            </a:fld>
            <a:endParaRPr lang="en-US" dirty="0"/>
          </a:p>
        </p:txBody>
      </p:sp>
    </p:spTree>
    <p:extLst>
      <p:ext uri="{BB962C8B-B14F-4D97-AF65-F5344CB8AC3E}">
        <p14:creationId xmlns:p14="http://schemas.microsoft.com/office/powerpoint/2010/main" val="1931306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966958-155B-4227-94FA-CE689F0120D2}" type="slidenum">
              <a:rPr lang="en-US"/>
              <a:pPr/>
              <a:t>10</a:t>
            </a:fld>
            <a:endParaRPr lang="en-US" dirty="0"/>
          </a:p>
        </p:txBody>
      </p:sp>
    </p:spTree>
    <p:extLst>
      <p:ext uri="{BB962C8B-B14F-4D97-AF65-F5344CB8AC3E}">
        <p14:creationId xmlns:p14="http://schemas.microsoft.com/office/powerpoint/2010/main" val="24741908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1" y="0"/>
            <a:ext cx="1728788" cy="51435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407319" y="841772"/>
            <a:ext cx="6593681" cy="1790700"/>
          </a:xfrm>
        </p:spPr>
        <p:txBody>
          <a:bodyPr anchor="b">
            <a:normAutofit/>
          </a:bodyPr>
          <a:lstStyle>
            <a:lvl1pPr algn="l">
              <a:defRPr sz="3600"/>
            </a:lvl1pPr>
          </a:lstStyle>
          <a:p>
            <a:r>
              <a:rPr lang="en-US" smtClean="0"/>
              <a:t>Click to edit Master title style</a:t>
            </a:r>
            <a:endParaRPr lang="en-US" dirty="0"/>
          </a:p>
        </p:txBody>
      </p:sp>
      <p:sp>
        <p:nvSpPr>
          <p:cNvPr id="3" name="Subtitle 2"/>
          <p:cNvSpPr>
            <a:spLocks noGrp="1"/>
          </p:cNvSpPr>
          <p:nvPr>
            <p:ph type="subTitle" idx="1"/>
          </p:nvPr>
        </p:nvSpPr>
        <p:spPr>
          <a:xfrm>
            <a:off x="1407319" y="2701528"/>
            <a:ext cx="6593681" cy="1241822"/>
          </a:xfrm>
        </p:spPr>
        <p:txBody>
          <a:bodyPr>
            <a:normAutofit/>
          </a:bodyPr>
          <a:lstStyle>
            <a:lvl1pPr marL="0" indent="0" algn="l">
              <a:buNone/>
              <a:defRPr sz="1500" cap="all"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308133" y="4057651"/>
            <a:ext cx="2057400" cy="273844"/>
          </a:xfrm>
        </p:spPr>
        <p:txBody>
          <a:bodyPr/>
          <a:lstStyle/>
          <a:p>
            <a:fld id="{B61BEF0D-F0BB-DE4B-95CE-6DB70DBA9567}" type="datetimeFigureOut">
              <a:rPr lang="en-US" smtClean="0"/>
              <a:pPr/>
              <a:t>10/5/2017</a:t>
            </a:fld>
            <a:endParaRPr lang="en-US" dirty="0"/>
          </a:p>
        </p:txBody>
      </p:sp>
      <p:sp>
        <p:nvSpPr>
          <p:cNvPr id="5" name="Footer Placeholder 4"/>
          <p:cNvSpPr>
            <a:spLocks noGrp="1"/>
          </p:cNvSpPr>
          <p:nvPr>
            <p:ph type="ftr" sz="quarter" idx="11"/>
          </p:nvPr>
        </p:nvSpPr>
        <p:spPr>
          <a:xfrm>
            <a:off x="1407318" y="4057651"/>
            <a:ext cx="3843665" cy="273844"/>
          </a:xfrm>
        </p:spPr>
        <p:txBody>
          <a:bodyPr/>
          <a:lstStyle/>
          <a:p>
            <a:endParaRPr lang="en-US" dirty="0"/>
          </a:p>
        </p:txBody>
      </p:sp>
      <p:sp>
        <p:nvSpPr>
          <p:cNvPr id="6" name="Slide Number Placeholder 5"/>
          <p:cNvSpPr>
            <a:spLocks noGrp="1"/>
          </p:cNvSpPr>
          <p:nvPr>
            <p:ph type="sldNum" sz="quarter" idx="12"/>
          </p:nvPr>
        </p:nvSpPr>
        <p:spPr>
          <a:xfrm>
            <a:off x="7422684" y="4057650"/>
            <a:ext cx="578317" cy="273844"/>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413974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8" y="3228499"/>
            <a:ext cx="7434266" cy="614516"/>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56058" y="454819"/>
            <a:ext cx="7434266" cy="2474834"/>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400"/>
            </a:lvl1pPr>
          </a:lstStyle>
          <a:p>
            <a:pPr marL="0" lvl="0" indent="0">
              <a:buNone/>
            </a:pPr>
            <a:r>
              <a:rPr lang="en-US" dirty="0" smtClean="0"/>
              <a:t>Click icon to add picture</a:t>
            </a:r>
            <a:endParaRPr lang="en-US" dirty="0"/>
          </a:p>
        </p:txBody>
      </p:sp>
      <p:sp>
        <p:nvSpPr>
          <p:cNvPr id="4" name="Text Placeholder 3"/>
          <p:cNvSpPr>
            <a:spLocks noGrp="1"/>
          </p:cNvSpPr>
          <p:nvPr>
            <p:ph type="body" sz="half" idx="2"/>
          </p:nvPr>
        </p:nvSpPr>
        <p:spPr>
          <a:xfrm>
            <a:off x="856024" y="3843015"/>
            <a:ext cx="7433144" cy="511854"/>
          </a:xfrm>
        </p:spPr>
        <p:txBody>
          <a:bodyPr>
            <a:normAutofit/>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65227769"/>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93" y="457200"/>
            <a:ext cx="7429466" cy="2571750"/>
          </a:xfrm>
        </p:spPr>
        <p:txBody>
          <a:bodyPr anchor="ctr">
            <a:normAutofit/>
          </a:bodyPr>
          <a:lstStyle>
            <a:lvl1pPr>
              <a:defRPr sz="27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58" y="3314700"/>
            <a:ext cx="7428344" cy="1028699"/>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0902665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061322"/>
          </a:xfrm>
        </p:spPr>
        <p:txBody>
          <a:bodyPr anchor="ctr">
            <a:normAutofit/>
          </a:bodyPr>
          <a:lstStyle>
            <a:lvl1pPr>
              <a:defRPr sz="27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290484" y="2524168"/>
            <a:ext cx="6564224" cy="411726"/>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4" name="Text Placeholder 3"/>
          <p:cNvSpPr>
            <a:spLocks noGrp="1"/>
          </p:cNvSpPr>
          <p:nvPr>
            <p:ph type="body" sz="half" idx="2"/>
          </p:nvPr>
        </p:nvSpPr>
        <p:spPr>
          <a:xfrm>
            <a:off x="856058" y="3232439"/>
            <a:ext cx="7429502" cy="1117122"/>
          </a:xfrm>
        </p:spPr>
        <p:txBody>
          <a:bodyPr anchor="ct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
        <p:nvSpPr>
          <p:cNvPr id="60" name="TextBox 59"/>
          <p:cNvSpPr txBox="1"/>
          <p:nvPr/>
        </p:nvSpPr>
        <p:spPr>
          <a:xfrm>
            <a:off x="677634" y="54929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
        <p:nvSpPr>
          <p:cNvPr id="61" name="TextBox 60"/>
          <p:cNvSpPr txBox="1"/>
          <p:nvPr/>
        </p:nvSpPr>
        <p:spPr>
          <a:xfrm>
            <a:off x="7903028" y="2073729"/>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13369445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8" y="1600531"/>
            <a:ext cx="7429501" cy="1883876"/>
          </a:xfrm>
        </p:spPr>
        <p:txBody>
          <a:bodyPr anchor="b">
            <a:normAutofit/>
          </a:bodyPr>
          <a:lstStyle>
            <a:lvl1pPr>
              <a:defRPr sz="2700"/>
            </a:lvl1pPr>
          </a:lstStyle>
          <a:p>
            <a:r>
              <a:rPr lang="en-US" smtClean="0"/>
              <a:t>Click to edit Master title style</a:t>
            </a:r>
            <a:endParaRPr lang="en-US" dirty="0"/>
          </a:p>
        </p:txBody>
      </p:sp>
      <p:sp>
        <p:nvSpPr>
          <p:cNvPr id="4" name="Text Placeholder 3"/>
          <p:cNvSpPr>
            <a:spLocks noGrp="1"/>
          </p:cNvSpPr>
          <p:nvPr>
            <p:ph type="body" sz="half" idx="2"/>
          </p:nvPr>
        </p:nvSpPr>
        <p:spPr>
          <a:xfrm>
            <a:off x="856023" y="3493241"/>
            <a:ext cx="7428379" cy="855483"/>
          </a:xfrm>
        </p:spPr>
        <p:txBody>
          <a:bodyPr anchor="t">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223803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56060" y="457200"/>
            <a:ext cx="7429499" cy="14287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856058" y="2005847"/>
            <a:ext cx="2397674"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8" name="Text Placeholder 3"/>
          <p:cNvSpPr>
            <a:spLocks noGrp="1"/>
          </p:cNvSpPr>
          <p:nvPr>
            <p:ph type="body" sz="half" idx="15"/>
          </p:nvPr>
        </p:nvSpPr>
        <p:spPr>
          <a:xfrm>
            <a:off x="845939" y="2520197"/>
            <a:ext cx="2406551"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9" name="Text Placeholder 4"/>
          <p:cNvSpPr>
            <a:spLocks noGrp="1"/>
          </p:cNvSpPr>
          <p:nvPr>
            <p:ph type="body" sz="quarter" idx="3"/>
          </p:nvPr>
        </p:nvSpPr>
        <p:spPr>
          <a:xfrm>
            <a:off x="3386075" y="2008226"/>
            <a:ext cx="2388289"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0" name="Text Placeholder 3"/>
          <p:cNvSpPr>
            <a:spLocks noGrp="1"/>
          </p:cNvSpPr>
          <p:nvPr>
            <p:ph type="body" sz="half" idx="16"/>
          </p:nvPr>
        </p:nvSpPr>
        <p:spPr>
          <a:xfrm>
            <a:off x="3378160" y="2522576"/>
            <a:ext cx="2396873"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11" name="Text Placeholder 4"/>
          <p:cNvSpPr>
            <a:spLocks noGrp="1"/>
          </p:cNvSpPr>
          <p:nvPr>
            <p:ph type="body" sz="quarter" idx="13"/>
          </p:nvPr>
        </p:nvSpPr>
        <p:spPr>
          <a:xfrm>
            <a:off x="5889332" y="2005847"/>
            <a:ext cx="2396226" cy="514350"/>
          </a:xfrm>
        </p:spPr>
        <p:txBody>
          <a:bodyPr anchor="b">
            <a:noAutofit/>
          </a:bodyPr>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12" name="Text Placeholder 3"/>
          <p:cNvSpPr>
            <a:spLocks noGrp="1"/>
          </p:cNvSpPr>
          <p:nvPr>
            <p:ph type="body" sz="half" idx="17"/>
          </p:nvPr>
        </p:nvSpPr>
        <p:spPr>
          <a:xfrm>
            <a:off x="5889332" y="2520197"/>
            <a:ext cx="2396226" cy="182320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6795833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56059" y="457200"/>
            <a:ext cx="7429499" cy="14287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856060" y="3303447"/>
            <a:ext cx="239643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0" name="Picture Placeholder 2"/>
          <p:cNvSpPr>
            <a:spLocks noGrp="1" noChangeAspect="1"/>
          </p:cNvSpPr>
          <p:nvPr>
            <p:ph type="pic" idx="15"/>
          </p:nvPr>
        </p:nvSpPr>
        <p:spPr>
          <a:xfrm>
            <a:off x="856060" y="2000249"/>
            <a:ext cx="2396430"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smtClean="0"/>
              <a:t>Click icon to add picture</a:t>
            </a:r>
            <a:endParaRPr lang="en-US" dirty="0"/>
          </a:p>
        </p:txBody>
      </p:sp>
      <p:sp>
        <p:nvSpPr>
          <p:cNvPr id="21" name="Text Placeholder 3"/>
          <p:cNvSpPr>
            <a:spLocks noGrp="1"/>
          </p:cNvSpPr>
          <p:nvPr>
            <p:ph type="body" sz="half" idx="18"/>
          </p:nvPr>
        </p:nvSpPr>
        <p:spPr>
          <a:xfrm>
            <a:off x="856060" y="3735644"/>
            <a:ext cx="2396430" cy="61338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22" name="Text Placeholder 4"/>
          <p:cNvSpPr>
            <a:spLocks noGrp="1"/>
          </p:cNvSpPr>
          <p:nvPr>
            <p:ph type="body" sz="quarter" idx="3"/>
          </p:nvPr>
        </p:nvSpPr>
        <p:spPr>
          <a:xfrm>
            <a:off x="3366790" y="3303447"/>
            <a:ext cx="2400300"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3" name="Picture Placeholder 2"/>
          <p:cNvSpPr>
            <a:spLocks noGrp="1" noChangeAspect="1"/>
          </p:cNvSpPr>
          <p:nvPr>
            <p:ph type="pic" idx="21"/>
          </p:nvPr>
        </p:nvSpPr>
        <p:spPr>
          <a:xfrm>
            <a:off x="3366790" y="2000249"/>
            <a:ext cx="2399205"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smtClean="0"/>
              <a:t>Click icon to add picture</a:t>
            </a:r>
            <a:endParaRPr lang="en-US" dirty="0"/>
          </a:p>
        </p:txBody>
      </p:sp>
      <p:sp>
        <p:nvSpPr>
          <p:cNvPr id="24" name="Text Placeholder 3"/>
          <p:cNvSpPr>
            <a:spLocks noGrp="1"/>
          </p:cNvSpPr>
          <p:nvPr>
            <p:ph type="body" sz="half" idx="19"/>
          </p:nvPr>
        </p:nvSpPr>
        <p:spPr>
          <a:xfrm>
            <a:off x="3365695" y="3735643"/>
            <a:ext cx="2400300" cy="607757"/>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25" name="Text Placeholder 4"/>
          <p:cNvSpPr>
            <a:spLocks noGrp="1"/>
          </p:cNvSpPr>
          <p:nvPr>
            <p:ph type="body" sz="quarter" idx="13"/>
          </p:nvPr>
        </p:nvSpPr>
        <p:spPr>
          <a:xfrm>
            <a:off x="5889426" y="3303446"/>
            <a:ext cx="2393056" cy="432197"/>
          </a:xfrm>
        </p:spPr>
        <p:txBody>
          <a:bodyPr anchor="b">
            <a:noAutofit/>
          </a:bodyPr>
          <a:lstStyle>
            <a:lvl1pPr marL="0" indent="0">
              <a:lnSpc>
                <a:spcPct val="90000"/>
              </a:lnSpc>
              <a:buNone/>
              <a:defRPr sz="15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26" name="Picture Placeholder 2"/>
          <p:cNvSpPr>
            <a:spLocks noGrp="1" noChangeAspect="1"/>
          </p:cNvSpPr>
          <p:nvPr>
            <p:ph type="pic" idx="22"/>
          </p:nvPr>
        </p:nvSpPr>
        <p:spPr>
          <a:xfrm>
            <a:off x="5889332" y="2000249"/>
            <a:ext cx="2396227" cy="1143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1500" dirty="0"/>
            </a:lvl1pPr>
          </a:lstStyle>
          <a:p>
            <a:pPr marL="0" lvl="0" indent="0">
              <a:buNone/>
            </a:pPr>
            <a:r>
              <a:rPr lang="en-US" dirty="0" smtClean="0"/>
              <a:t>Click icon to add picture</a:t>
            </a:r>
            <a:endParaRPr lang="en-US" dirty="0"/>
          </a:p>
        </p:txBody>
      </p:sp>
      <p:sp>
        <p:nvSpPr>
          <p:cNvPr id="27" name="Text Placeholder 3"/>
          <p:cNvSpPr>
            <a:spLocks noGrp="1"/>
          </p:cNvSpPr>
          <p:nvPr>
            <p:ph type="body" sz="half" idx="20"/>
          </p:nvPr>
        </p:nvSpPr>
        <p:spPr>
          <a:xfrm>
            <a:off x="5889332" y="3735641"/>
            <a:ext cx="2396226" cy="607759"/>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6600407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pPr/>
              <a:t>10/5/2017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pPr/>
              <a:t>‹#›</a:t>
            </a:fld>
            <a:endParaRPr lang="en-US" dirty="0"/>
          </a:p>
        </p:txBody>
      </p:sp>
    </p:spTree>
    <p:extLst>
      <p:ext uri="{BB962C8B-B14F-4D97-AF65-F5344CB8AC3E}">
        <p14:creationId xmlns:p14="http://schemas.microsoft.com/office/powerpoint/2010/main" val="267200972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1" y="457200"/>
            <a:ext cx="1503758" cy="38862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6057" y="457200"/>
            <a:ext cx="5811443" cy="38862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51776372"/>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0220701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6058" y="1064420"/>
            <a:ext cx="7429500" cy="2139553"/>
          </a:xfrm>
        </p:spPr>
        <p:txBody>
          <a:bodyPr anchor="b">
            <a:normAutofit/>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a:xfrm>
            <a:off x="856058" y="3318272"/>
            <a:ext cx="7429500" cy="1031082"/>
          </a:xfrm>
        </p:spPr>
        <p:txBody>
          <a:bodyPr>
            <a:normAutofit/>
          </a:bodyPr>
          <a:lstStyle>
            <a:lvl1pPr marL="0" indent="0">
              <a:buNone/>
              <a:defRPr sz="1350" cap="all" baseline="0">
                <a:solidFill>
                  <a:schemeClr val="tx1">
                    <a:tint val="75000"/>
                  </a:schemeClr>
                </a:solidFill>
              </a:defRPr>
            </a:lvl1pPr>
            <a:lvl2pPr marL="342900" indent="0">
              <a:buNone/>
              <a:defRPr sz="135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236191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6058" y="1687114"/>
            <a:ext cx="3658792" cy="26562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1" y="1687114"/>
            <a:ext cx="3656408" cy="2656286"/>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pPr/>
              <a:t>10/5/2017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pPr/>
              <a:t>‹#›</a:t>
            </a:fld>
            <a:endParaRPr lang="en-US" dirty="0"/>
          </a:p>
        </p:txBody>
      </p:sp>
    </p:spTree>
    <p:extLst>
      <p:ext uri="{BB962C8B-B14F-4D97-AF65-F5344CB8AC3E}">
        <p14:creationId xmlns:p14="http://schemas.microsoft.com/office/powerpoint/2010/main" val="10638683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058" y="464345"/>
            <a:ext cx="7429500" cy="110847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27515" y="1687115"/>
            <a:ext cx="3487337"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4" name="Content Placeholder 3"/>
          <p:cNvSpPr>
            <a:spLocks noGrp="1"/>
          </p:cNvSpPr>
          <p:nvPr>
            <p:ph sz="half" idx="2"/>
          </p:nvPr>
        </p:nvSpPr>
        <p:spPr>
          <a:xfrm>
            <a:off x="856058" y="2305048"/>
            <a:ext cx="3658793" cy="203835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00606" y="1687114"/>
            <a:ext cx="3484952" cy="617934"/>
          </a:xfrm>
        </p:spPr>
        <p:txBody>
          <a:bodyPr anchor="b"/>
          <a:lstStyle>
            <a:lvl1pPr marL="0" indent="0">
              <a:lnSpc>
                <a:spcPct val="90000"/>
              </a:lnSpc>
              <a:buNone/>
              <a:defRPr sz="1800" b="0" cap="all" baseline="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Edit Master text styles</a:t>
            </a:r>
          </a:p>
        </p:txBody>
      </p:sp>
      <p:sp>
        <p:nvSpPr>
          <p:cNvPr id="6" name="Content Placeholder 5"/>
          <p:cNvSpPr>
            <a:spLocks noGrp="1"/>
          </p:cNvSpPr>
          <p:nvPr>
            <p:ph sz="quarter" idx="4"/>
          </p:nvPr>
        </p:nvSpPr>
        <p:spPr>
          <a:xfrm>
            <a:off x="4629150" y="2305048"/>
            <a:ext cx="3656408" cy="203835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91983107"/>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84416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360685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029" y="457201"/>
            <a:ext cx="2892028" cy="1229913"/>
          </a:xfrm>
        </p:spPr>
        <p:txBody>
          <a:bodyPr anchor="b"/>
          <a:lstStyle>
            <a:lvl1pPr>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67150" y="444499"/>
            <a:ext cx="4418407" cy="3898901"/>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60029" y="1687114"/>
            <a:ext cx="2892028"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pPr/>
              <a:t>10/5/2017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pPr/>
              <a:t>‹#›</a:t>
            </a:fld>
            <a:endParaRPr lang="en-US" dirty="0"/>
          </a:p>
        </p:txBody>
      </p:sp>
    </p:spTree>
    <p:extLst>
      <p:ext uri="{BB962C8B-B14F-4D97-AF65-F5344CB8AC3E}">
        <p14:creationId xmlns:p14="http://schemas.microsoft.com/office/powerpoint/2010/main" val="392570210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0"/>
            <a:ext cx="4450881" cy="1229915"/>
          </a:xfrm>
        </p:spPr>
        <p:txBody>
          <a:bodyPr anchor="b"/>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5541" y="457201"/>
            <a:ext cx="2750018" cy="38861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Click icon to add picture</a:t>
            </a:r>
            <a:endParaRPr lang="en-US" dirty="0"/>
          </a:p>
        </p:txBody>
      </p:sp>
      <p:sp>
        <p:nvSpPr>
          <p:cNvPr id="4" name="Text Placeholder 3"/>
          <p:cNvSpPr>
            <a:spLocks noGrp="1"/>
          </p:cNvSpPr>
          <p:nvPr>
            <p:ph type="body" sz="half" idx="2"/>
          </p:nvPr>
        </p:nvSpPr>
        <p:spPr>
          <a:xfrm>
            <a:off x="856058" y="1687114"/>
            <a:ext cx="4450883" cy="2656286"/>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10/5/2017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362734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51435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0716" y="0"/>
            <a:ext cx="9040416" cy="51435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856060" y="463888"/>
            <a:ext cx="7429499" cy="1108928"/>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1687115"/>
            <a:ext cx="7429499" cy="2656286"/>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92691" y="4412457"/>
            <a:ext cx="2057400"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B61BEF0D-F0BB-DE4B-95CE-6DB70DBA9567}" type="datetimeFigureOut">
              <a:rPr lang="en-US" smtClean="0"/>
              <a:pPr/>
              <a:t>10/5/2017</a:t>
            </a:fld>
            <a:endParaRPr lang="en-US" dirty="0"/>
          </a:p>
        </p:txBody>
      </p:sp>
      <p:sp>
        <p:nvSpPr>
          <p:cNvPr id="5" name="Footer Placeholder 4"/>
          <p:cNvSpPr>
            <a:spLocks noGrp="1"/>
          </p:cNvSpPr>
          <p:nvPr>
            <p:ph type="ftr" sz="quarter" idx="3"/>
          </p:nvPr>
        </p:nvSpPr>
        <p:spPr>
          <a:xfrm>
            <a:off x="856059" y="4412457"/>
            <a:ext cx="4679482" cy="273844"/>
          </a:xfrm>
          <a:prstGeom prst="rect">
            <a:avLst/>
          </a:prstGeom>
        </p:spPr>
        <p:txBody>
          <a:bodyPr vert="horz" lIns="91440" tIns="45720" rIns="91440" bIns="45720" rtlCol="0" anchor="ctr"/>
          <a:lstStyle>
            <a:lvl1pPr algn="l">
              <a:defRPr sz="788"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707241" y="4412456"/>
            <a:ext cx="578317" cy="273844"/>
          </a:xfrm>
          <a:prstGeom prst="rect">
            <a:avLst/>
          </a:prstGeom>
        </p:spPr>
        <p:txBody>
          <a:bodyPr vert="horz" lIns="91440" tIns="45720" rIns="91440" bIns="45720" rtlCol="0" anchor="ctr"/>
          <a:lstStyle>
            <a:lvl1pPr algn="r">
              <a:defRPr sz="788">
                <a:solidFill>
                  <a:schemeClr val="tx1">
                    <a:tint val="75000"/>
                  </a:schemeClr>
                </a:solidFill>
              </a:defRPr>
            </a:lvl1pPr>
          </a:lstStyle>
          <a:p>
            <a:fld id="{D57F1E4F-1CFF-5643-939E-217C01CDF565}" type="slidenum">
              <a:rPr lang="en-US" smtClean="0"/>
              <a:pPr/>
              <a:t>‹#›</a:t>
            </a:fld>
            <a:endParaRPr lang="en-US" dirty="0"/>
          </a:p>
        </p:txBody>
      </p:sp>
      <p:pic>
        <p:nvPicPr>
          <p:cNvPr id="48" name="Picture 2" descr="C:\Users\Administrator\Desktop\HIET LOGO.JPG"/>
          <p:cNvPicPr>
            <a:picLocks noChangeAspect="1" noChangeArrowheads="1"/>
          </p:cNvPicPr>
          <p:nvPr userDrawn="1"/>
        </p:nvPicPr>
        <p:blipFill>
          <a:blip r:embed="rId20"/>
          <a:srcRect/>
          <a:stretch>
            <a:fillRect/>
          </a:stretch>
        </p:blipFill>
        <p:spPr bwMode="auto">
          <a:xfrm>
            <a:off x="0" y="0"/>
            <a:ext cx="838200" cy="819150"/>
          </a:xfrm>
          <a:prstGeom prst="rect">
            <a:avLst/>
          </a:prstGeom>
          <a:noFill/>
          <a:ln w="9525">
            <a:noFill/>
            <a:miter lim="800000"/>
            <a:headEnd/>
            <a:tailEnd/>
          </a:ln>
        </p:spPr>
      </p:pic>
    </p:spTree>
    <p:extLst>
      <p:ext uri="{BB962C8B-B14F-4D97-AF65-F5344CB8AC3E}">
        <p14:creationId xmlns:p14="http://schemas.microsoft.com/office/powerpoint/2010/main" val="3030343607"/>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Lst>
  <p:hf sldNum="0" hdr="0" ftr="0" dt="0"/>
  <p:txStyles>
    <p:titleStyle>
      <a:lvl1pPr algn="l" defTabSz="685800" rtl="0" eaLnBrk="1" latinLnBrk="0" hangingPunct="1">
        <a:lnSpc>
          <a:spcPct val="90000"/>
        </a:lnSpc>
        <a:spcBef>
          <a:spcPct val="0"/>
        </a:spcBef>
        <a:buNone/>
        <a:defRPr sz="2700" kern="1200" cap="all" baseline="0">
          <a:solidFill>
            <a:schemeClr val="tx1"/>
          </a:solidFill>
          <a:latin typeface="+mj-lt"/>
          <a:ea typeface="+mj-ea"/>
          <a:cs typeface="+mj-cs"/>
        </a:defRPr>
      </a:lvl1pPr>
    </p:titleStyle>
    <p:bodyStyle>
      <a:lvl1pPr marL="171450" indent="-171450" algn="l" defTabSz="685800" rtl="0" eaLnBrk="1" latinLnBrk="0" hangingPunct="1">
        <a:lnSpc>
          <a:spcPct val="120000"/>
        </a:lnSpc>
        <a:spcBef>
          <a:spcPts val="750"/>
        </a:spcBef>
        <a:buSzPct val="125000"/>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120000"/>
        </a:lnSpc>
        <a:spcBef>
          <a:spcPts val="375"/>
        </a:spcBef>
        <a:buSzPct val="125000"/>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120000"/>
        </a:lnSpc>
        <a:spcBef>
          <a:spcPts val="375"/>
        </a:spcBef>
        <a:buSzPct val="125000"/>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4pPr>
      <a:lvl5pPr marL="1543050" indent="-171450" algn="l" defTabSz="685800" rtl="0" eaLnBrk="1" latinLnBrk="0" hangingPunct="1">
        <a:lnSpc>
          <a:spcPct val="120000"/>
        </a:lnSpc>
        <a:spcBef>
          <a:spcPts val="375"/>
        </a:spcBef>
        <a:buSzPct val="125000"/>
        <a:buFont typeface="Arial" panose="020B0604020202020204" pitchFamily="34" charset="0"/>
        <a:buChar char="•"/>
        <a:defRPr sz="1200" kern="1200">
          <a:solidFill>
            <a:schemeClr val="tx1"/>
          </a:solidFill>
          <a:latin typeface="+mn-lt"/>
          <a:ea typeface="+mn-ea"/>
          <a:cs typeface="+mn-cs"/>
        </a:defRPr>
      </a:lvl5pPr>
      <a:lvl6pPr marL="18859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6pPr>
      <a:lvl7pPr marL="22288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7pPr>
      <a:lvl8pPr marL="25717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8pPr>
      <a:lvl9pPr marL="2914650" indent="-171450" algn="l" defTabSz="685800" rtl="0" eaLnBrk="1" latinLnBrk="0" hangingPunct="1">
        <a:lnSpc>
          <a:spcPct val="120000"/>
        </a:lnSpc>
        <a:spcBef>
          <a:spcPts val="375"/>
        </a:spcBef>
        <a:buSzPct val="125000"/>
        <a:buFont typeface="Arial" panose="020B0604020202020204" pitchFamily="34" charset="0"/>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7.png"/><Relationship Id="rId12" Type="http://schemas.microsoft.com/office/2007/relationships/hdphoto" Target="../media/hdphoto6.wdp"/><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3.wdp"/><Relationship Id="rId11" Type="http://schemas.openxmlformats.org/officeDocument/2006/relationships/image" Target="../media/image9.png"/><Relationship Id="rId5" Type="http://schemas.openxmlformats.org/officeDocument/2006/relationships/image" Target="../media/image6.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8.png"/><Relationship Id="rId14" Type="http://schemas.microsoft.com/office/2007/relationships/hdphoto" Target="../media/hdphoto7.wdp"/></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7696" y="-201352"/>
            <a:ext cx="7913267" cy="1267485"/>
          </a:xfrm>
        </p:spPr>
        <p:txBody>
          <a:bodyPr>
            <a:normAutofit/>
          </a:bodyPr>
          <a:lstStyle/>
          <a:p>
            <a:pPr algn="ctr"/>
            <a:r>
              <a:rPr lang="en-IN" sz="3200" dirty="0" smtClean="0"/>
              <a:t>Hi-Tech Institute of Engineering &amp; Technology</a:t>
            </a:r>
            <a:endParaRPr lang="en-US" sz="3200" b="1" dirty="0"/>
          </a:p>
        </p:txBody>
      </p:sp>
      <p:sp>
        <p:nvSpPr>
          <p:cNvPr id="13" name="Slide Number Placeholder 12"/>
          <p:cNvSpPr>
            <a:spLocks noGrp="1"/>
          </p:cNvSpPr>
          <p:nvPr>
            <p:ph type="sldNum" sz="quarter" idx="12"/>
          </p:nvPr>
        </p:nvSpPr>
        <p:spPr>
          <a:xfrm>
            <a:off x="1" y="3360420"/>
            <a:ext cx="431075" cy="273844"/>
          </a:xfrm>
        </p:spPr>
        <p:txBody>
          <a:bodyPr/>
          <a:lstStyle/>
          <a:p>
            <a:fld id="{D57F1E4F-1CFF-5643-939E-217C01CDF565}" type="slidenum">
              <a:rPr lang="en-US" smtClean="0">
                <a:solidFill>
                  <a:schemeClr val="bg1"/>
                </a:solidFill>
              </a:rPr>
              <a:pPr/>
              <a:t>1</a:t>
            </a:fld>
            <a:endParaRPr lang="en-US" dirty="0">
              <a:solidFill>
                <a:schemeClr val="bg1"/>
              </a:solidFill>
            </a:endParaRPr>
          </a:p>
        </p:txBody>
      </p:sp>
      <p:sp>
        <p:nvSpPr>
          <p:cNvPr id="7" name="TextBox 6"/>
          <p:cNvSpPr txBox="1"/>
          <p:nvPr/>
        </p:nvSpPr>
        <p:spPr>
          <a:xfrm>
            <a:off x="4732020" y="3122373"/>
            <a:ext cx="4411980" cy="1731243"/>
          </a:xfrm>
          <a:prstGeom prst="rect">
            <a:avLst/>
          </a:prstGeom>
          <a:noFill/>
        </p:spPr>
        <p:txBody>
          <a:bodyPr wrap="square" lIns="68580" tIns="34290" rIns="68580" bIns="34290" rtlCol="0">
            <a:spAutoFit/>
          </a:bodyPr>
          <a:lstStyle/>
          <a:p>
            <a:r>
              <a:rPr lang="en-US" dirty="0" smtClean="0"/>
              <a:t>Team member</a:t>
            </a:r>
          </a:p>
          <a:p>
            <a:endParaRPr lang="en-US" b="1" dirty="0" smtClean="0"/>
          </a:p>
          <a:p>
            <a:r>
              <a:rPr lang="en-US" b="1" dirty="0" smtClean="0"/>
              <a:t>Manish Kumar</a:t>
            </a:r>
            <a:r>
              <a:rPr lang="en-US" dirty="0" smtClean="0"/>
              <a:t>(1422031017)</a:t>
            </a:r>
          </a:p>
          <a:p>
            <a:r>
              <a:rPr lang="en-US" b="1" dirty="0" err="1" smtClean="0"/>
              <a:t>Rajat</a:t>
            </a:r>
            <a:r>
              <a:rPr lang="en-US" b="1" dirty="0" smtClean="0"/>
              <a:t> </a:t>
            </a:r>
            <a:r>
              <a:rPr lang="en-US" b="1" dirty="0" err="1" smtClean="0"/>
              <a:t>tyagi</a:t>
            </a:r>
            <a:r>
              <a:rPr lang="en-US" dirty="0" smtClean="0"/>
              <a:t>(1422031023)</a:t>
            </a:r>
          </a:p>
          <a:p>
            <a:r>
              <a:rPr lang="en-US" b="1" dirty="0" smtClean="0"/>
              <a:t>Rocky </a:t>
            </a:r>
            <a:r>
              <a:rPr lang="en-US" b="1" dirty="0" err="1" smtClean="0"/>
              <a:t>Bhushan</a:t>
            </a:r>
            <a:r>
              <a:rPr lang="en-US" dirty="0" smtClean="0"/>
              <a:t>(1422031024)</a:t>
            </a:r>
          </a:p>
          <a:p>
            <a:r>
              <a:rPr lang="en-US" b="1" dirty="0" err="1" smtClean="0"/>
              <a:t>Upendra</a:t>
            </a:r>
            <a:r>
              <a:rPr lang="en-US" b="1" dirty="0" smtClean="0"/>
              <a:t> </a:t>
            </a:r>
            <a:r>
              <a:rPr lang="en-US" b="1" dirty="0" err="1" smtClean="0"/>
              <a:t>kumar</a:t>
            </a:r>
            <a:r>
              <a:rPr lang="en-US" dirty="0" smtClean="0"/>
              <a:t>(1422031028)</a:t>
            </a:r>
          </a:p>
        </p:txBody>
      </p:sp>
      <p:sp>
        <p:nvSpPr>
          <p:cNvPr id="12" name="TextBox 11"/>
          <p:cNvSpPr txBox="1"/>
          <p:nvPr/>
        </p:nvSpPr>
        <p:spPr>
          <a:xfrm>
            <a:off x="401683" y="3184071"/>
            <a:ext cx="4300946" cy="1454244"/>
          </a:xfrm>
          <a:prstGeom prst="rect">
            <a:avLst/>
          </a:prstGeom>
          <a:noFill/>
        </p:spPr>
        <p:txBody>
          <a:bodyPr wrap="square" lIns="68580" tIns="34290" rIns="68580" bIns="34290" rtlCol="0">
            <a:spAutoFit/>
          </a:bodyPr>
          <a:lstStyle/>
          <a:p>
            <a:r>
              <a:rPr lang="en-US" dirty="0" smtClean="0"/>
              <a:t>Under the Guideness of</a:t>
            </a:r>
          </a:p>
          <a:p>
            <a:endParaRPr lang="en-US" dirty="0" smtClean="0"/>
          </a:p>
          <a:p>
            <a:r>
              <a:rPr lang="en-US" dirty="0" err="1" smtClean="0"/>
              <a:t>Ass.Prof</a:t>
            </a:r>
            <a:r>
              <a:rPr lang="en-US" dirty="0" smtClean="0"/>
              <a:t> </a:t>
            </a:r>
            <a:r>
              <a:rPr lang="en-US" b="1" dirty="0" err="1" smtClean="0"/>
              <a:t>Sakshi</a:t>
            </a:r>
            <a:r>
              <a:rPr lang="en-US" b="1" dirty="0" smtClean="0"/>
              <a:t> </a:t>
            </a:r>
            <a:r>
              <a:rPr lang="en-US" b="1" dirty="0" err="1" smtClean="0"/>
              <a:t>Mehra</a:t>
            </a:r>
            <a:endParaRPr lang="en-US" b="1" dirty="0" smtClean="0"/>
          </a:p>
          <a:p>
            <a:r>
              <a:rPr lang="en-US" dirty="0" smtClean="0"/>
              <a:t>Department Of Electronics &amp; Communication</a:t>
            </a:r>
            <a:endParaRPr lang="en-IN" dirty="0"/>
          </a:p>
        </p:txBody>
      </p:sp>
      <p:pic>
        <p:nvPicPr>
          <p:cNvPr id="6" name="Picture 5" descr="D:\B TECH\My Project\Cross Roads 2017(Talking Robo or A I)\Project Presentation\Helpful docs\Hi-Tech.jpg"/>
          <p:cNvPicPr/>
          <p:nvPr/>
        </p:nvPicPr>
        <p:blipFill>
          <a:blip r:embed="rId3" cstate="email">
            <a:extLst>
              <a:ext uri="{BEBA8EAE-BF5A-486C-A8C5-ECC9F3942E4B}">
                <a14:imgProps xmlns:a14="http://schemas.microsoft.com/office/drawing/2010/main">
                  <a14:imgLayer r:embed="rId4">
                    <a14:imgEffect>
                      <a14:backgroundRemoval t="0" b="99595" l="375" r="99251"/>
                    </a14:imgEffect>
                  </a14:imgLayer>
                </a14:imgProps>
              </a:ext>
              <a:ext uri="{28A0092B-C50C-407E-A947-70E740481C1C}">
                <a14:useLocalDpi xmlns:a14="http://schemas.microsoft.com/office/drawing/2010/main"/>
              </a:ext>
            </a:extLst>
          </a:blip>
          <a:srcRect/>
          <a:stretch>
            <a:fillRect/>
          </a:stretch>
        </p:blipFill>
        <p:spPr bwMode="auto">
          <a:xfrm>
            <a:off x="3410518" y="963376"/>
            <a:ext cx="1462454" cy="1213954"/>
          </a:xfrm>
          <a:prstGeom prst="rect">
            <a:avLst/>
          </a:prstGeom>
          <a:noFill/>
          <a:ln>
            <a:noFill/>
          </a:ln>
        </p:spPr>
      </p:pic>
      <p:sp>
        <p:nvSpPr>
          <p:cNvPr id="9" name="Title 1"/>
          <p:cNvSpPr txBox="1">
            <a:spLocks/>
          </p:cNvSpPr>
          <p:nvPr/>
        </p:nvSpPr>
        <p:spPr>
          <a:xfrm>
            <a:off x="252528" y="1631170"/>
            <a:ext cx="7778435" cy="1157335"/>
          </a:xfrm>
          <a:prstGeom prst="rect">
            <a:avLst/>
          </a:prstGeom>
        </p:spPr>
        <p:txBody>
          <a:bodyPr vert="horz" lIns="91440" tIns="45720" rIns="91440" bIns="45720" rtlCol="0" anchor="b">
            <a:normAutofit/>
          </a:bodyPr>
          <a:lstStyle/>
          <a:p>
            <a:pPr marL="0" marR="0" lvl="0" indent="0" algn="ctr" defTabSz="342900" rtl="0" eaLnBrk="1" fontAlgn="auto" latinLnBrk="0" hangingPunct="1">
              <a:lnSpc>
                <a:spcPct val="100000"/>
              </a:lnSpc>
              <a:spcBef>
                <a:spcPct val="0"/>
              </a:spcBef>
              <a:spcAft>
                <a:spcPts val="0"/>
              </a:spcAft>
              <a:buClrTx/>
              <a:buSzTx/>
              <a:buFontTx/>
              <a:buNone/>
              <a:tabLst/>
              <a:defRPr/>
            </a:pPr>
            <a:r>
              <a:rPr kumimoji="0" lang="en-IN" sz="3200" b="0" i="0" u="none" strike="noStrike" kern="1200" cap="none" spc="0" normalizeH="0" baseline="0" noProof="0" dirty="0" smtClean="0">
                <a:ln>
                  <a:noFill/>
                </a:ln>
                <a:solidFill>
                  <a:schemeClr val="accent1"/>
                </a:solidFill>
                <a:effectLst/>
                <a:uLnTx/>
                <a:uFillTx/>
                <a:latin typeface="+mj-lt"/>
                <a:ea typeface="+mj-ea"/>
                <a:cs typeface="+mj-cs"/>
              </a:rPr>
              <a:t>Project : </a:t>
            </a:r>
            <a:r>
              <a:rPr lang="en-IN" sz="3200" dirty="0" smtClean="0">
                <a:solidFill>
                  <a:schemeClr val="accent1"/>
                </a:solidFill>
                <a:latin typeface="+mj-lt"/>
                <a:ea typeface="+mj-ea"/>
                <a:cs typeface="+mj-cs"/>
              </a:rPr>
              <a:t>Parking Information System</a:t>
            </a:r>
            <a:r>
              <a:rPr kumimoji="0" lang="en-IN" sz="3200" b="0" i="0" u="none" strike="noStrike" kern="1200" cap="none" spc="0" normalizeH="0" noProof="0" dirty="0" smtClean="0">
                <a:ln>
                  <a:noFill/>
                </a:ln>
                <a:solidFill>
                  <a:schemeClr val="accent1"/>
                </a:solidFill>
                <a:effectLst/>
                <a:uLnTx/>
                <a:uFillTx/>
                <a:latin typeface="+mj-lt"/>
                <a:ea typeface="+mj-ea"/>
                <a:cs typeface="+mj-cs"/>
              </a:rPr>
              <a:t> </a:t>
            </a:r>
            <a:r>
              <a:rPr kumimoji="0" lang="en-IN" sz="3200" b="0" i="0" u="none" strike="noStrike" kern="1200" cap="none" spc="0" normalizeH="0" baseline="0" noProof="0" dirty="0" smtClean="0">
                <a:ln>
                  <a:noFill/>
                </a:ln>
                <a:solidFill>
                  <a:schemeClr val="accent1"/>
                </a:solidFill>
                <a:effectLst/>
                <a:uLnTx/>
                <a:uFillTx/>
                <a:latin typeface="+mj-lt"/>
                <a:ea typeface="+mj-ea"/>
                <a:cs typeface="+mj-cs"/>
              </a:rPr>
              <a:t> </a:t>
            </a:r>
            <a:endParaRPr kumimoji="0" lang="en-US" sz="3200" b="1" i="0" u="none" strike="noStrike" kern="1200" cap="none" spc="0" normalizeH="0" baseline="0" noProof="0" dirty="0">
              <a:ln>
                <a:noFill/>
              </a:ln>
              <a:solidFill>
                <a:schemeClr val="accent1"/>
              </a:solidFill>
              <a:effectLst/>
              <a:uLnTx/>
              <a:uFillTx/>
              <a:latin typeface="+mj-lt"/>
              <a:ea typeface="+mj-ea"/>
              <a:cs typeface="+mj-cs"/>
            </a:endParaRPr>
          </a:p>
        </p:txBody>
      </p:sp>
      <p:sp>
        <p:nvSpPr>
          <p:cNvPr id="3" name="TextBox 2"/>
          <p:cNvSpPr txBox="1"/>
          <p:nvPr/>
        </p:nvSpPr>
        <p:spPr>
          <a:xfrm>
            <a:off x="3410518" y="735724"/>
            <a:ext cx="1395038" cy="1382636"/>
          </a:xfrm>
          <a:prstGeom prst="rect">
            <a:avLst/>
          </a:prstGeom>
          <a:noFill/>
        </p:spPr>
        <p:txBody>
          <a:bodyPr wrap="none" rtlCol="0">
            <a:prstTxWarp prst="textArchDown">
              <a:avLst>
                <a:gd name="adj" fmla="val 664254"/>
              </a:avLst>
            </a:prstTxWarp>
            <a:spAutoFit/>
          </a:bodyPr>
          <a:lstStyle/>
          <a:p>
            <a:r>
              <a:rPr lang="en-US" sz="2800" b="1" dirty="0" smtClean="0">
                <a:solidFill>
                  <a:schemeClr val="accent6">
                    <a:lumMod val="75000"/>
                  </a:schemeClr>
                </a:solidFill>
              </a:rPr>
              <a:t>Hi-Tech Institute of Engineering and Technology</a:t>
            </a:r>
            <a:endParaRPr lang="en-US" sz="2800" b="1" dirty="0">
              <a:solidFill>
                <a:schemeClr val="accent6">
                  <a:lumMod val="75000"/>
                </a:schemeClr>
              </a:solidFill>
            </a:endParaRPr>
          </a:p>
        </p:txBody>
      </p:sp>
    </p:spTree>
    <p:extLst>
      <p:ext uri="{BB962C8B-B14F-4D97-AF65-F5344CB8AC3E}">
        <p14:creationId xmlns:p14="http://schemas.microsoft.com/office/powerpoint/2010/main" val="3622625124"/>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p:cNvSpPr txBox="1">
            <a:spLocks/>
          </p:cNvSpPr>
          <p:nvPr/>
        </p:nvSpPr>
        <p:spPr>
          <a:xfrm>
            <a:off x="374814" y="1440487"/>
            <a:ext cx="8409263" cy="3170423"/>
          </a:xfrm>
          <a:prstGeom prst="rect">
            <a:avLst/>
          </a:prstGeom>
        </p:spPr>
        <p:txBody>
          <a:bodyPr vert="horz" lIns="91440" tIns="45720" rIns="91440" bIns="45720" rtlCol="0" anchor="t">
            <a:normAutofit/>
          </a:bodyPr>
          <a:lstStyle/>
          <a:p>
            <a:pPr marL="285750" lvl="0" indent="-285750">
              <a:buFont typeface="Wingdings" panose="05000000000000000000" pitchFamily="2" charset="2"/>
              <a:buChar char="q"/>
            </a:pPr>
            <a:r>
              <a:rPr lang="en-US" sz="2000" dirty="0"/>
              <a:t>Important factor in traffic areas</a:t>
            </a:r>
            <a:r>
              <a:rPr lang="en-US" sz="2000" dirty="0" smtClean="0"/>
              <a:t>.</a:t>
            </a:r>
            <a:endParaRPr lang="en-US" sz="2000"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q"/>
            </a:pPr>
            <a:r>
              <a:rPr lang="en-US" sz="2000" dirty="0">
                <a:latin typeface="Times New Roman" panose="02020603050405020304" pitchFamily="18" charset="0"/>
                <a:cs typeface="Times New Roman" panose="02020603050405020304" pitchFamily="18" charset="0"/>
              </a:rPr>
              <a:t> </a:t>
            </a:r>
            <a:r>
              <a:rPr lang="en-US" sz="2000" dirty="0"/>
              <a:t>Automated without human being.</a:t>
            </a:r>
          </a:p>
          <a:p>
            <a:pPr marL="342900" indent="-342900">
              <a:buFont typeface="Wingdings" panose="05000000000000000000" pitchFamily="2" charset="2"/>
              <a:buChar char="q"/>
            </a:pPr>
            <a:r>
              <a:rPr lang="en-US" sz="2000" dirty="0"/>
              <a:t>Sensors are used for sensing the vehicles.</a:t>
            </a:r>
          </a:p>
          <a:p>
            <a:pPr marL="342900" lvl="0" indent="-342900">
              <a:buFont typeface="Wingdings" panose="05000000000000000000" pitchFamily="2" charset="2"/>
              <a:buChar char="q"/>
            </a:pPr>
            <a:r>
              <a:rPr lang="en-US" sz="2000" dirty="0"/>
              <a:t>Can be used for industries, commercial offices and educational institutes.</a:t>
            </a:r>
          </a:p>
        </p:txBody>
      </p:sp>
      <p:sp>
        <p:nvSpPr>
          <p:cNvPr id="5" name="Title 1"/>
          <p:cNvSpPr txBox="1">
            <a:spLocks/>
          </p:cNvSpPr>
          <p:nvPr/>
        </p:nvSpPr>
        <p:spPr>
          <a:xfrm>
            <a:off x="471948" y="108154"/>
            <a:ext cx="7796981" cy="703068"/>
          </a:xfrm>
          <a:prstGeom prst="rect">
            <a:avLst/>
          </a:prstGeom>
        </p:spPr>
        <p:txBody>
          <a:bodyPr vert="horz" lIns="91440" tIns="45720" rIns="91440" bIns="45720" rtlCol="0" anchor="b">
            <a:noAutofit/>
          </a:bodyPr>
          <a:lstStyle/>
          <a:p>
            <a:pPr lvl="0" defTabSz="342900">
              <a:spcBef>
                <a:spcPct val="0"/>
              </a:spcBef>
              <a:defRPr/>
            </a:pPr>
            <a:r>
              <a:rPr lang="en-IN" sz="3200" noProof="0" dirty="0" smtClean="0">
                <a:solidFill>
                  <a:schemeClr val="accent1"/>
                </a:solidFill>
                <a:latin typeface="+mj-lt"/>
                <a:ea typeface="+mj-ea"/>
                <a:cs typeface="+mj-cs"/>
              </a:rPr>
              <a:t>Applications</a:t>
            </a:r>
            <a:endParaRPr kumimoji="0" lang="en-IN" sz="3200" b="0" i="0" u="none" strike="noStrike" kern="1200" cap="none" spc="0" normalizeH="0" baseline="0" noProof="0" dirty="0">
              <a:ln>
                <a:noFill/>
              </a:ln>
              <a:solidFill>
                <a:schemeClr val="accent1"/>
              </a:solidFill>
              <a:effectLst/>
              <a:uLnTx/>
              <a:uFillTx/>
              <a:latin typeface="+mj-lt"/>
              <a:ea typeface="+mj-ea"/>
              <a:cs typeface="+mj-cs"/>
            </a:endParaRPr>
          </a:p>
        </p:txBody>
      </p:sp>
    </p:spTree>
    <p:extLst>
      <p:ext uri="{BB962C8B-B14F-4D97-AF65-F5344CB8AC3E}">
        <p14:creationId xmlns:p14="http://schemas.microsoft.com/office/powerpoint/2010/main" val="3703077268"/>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571704" y="226141"/>
            <a:ext cx="7796981" cy="703068"/>
          </a:xfrm>
          <a:prstGeom prst="rect">
            <a:avLst/>
          </a:prstGeom>
        </p:spPr>
        <p:txBody>
          <a:bodyPr vert="horz" lIns="91440" tIns="45720" rIns="91440" bIns="45720" rtlCol="0" anchor="b">
            <a:noAutofit/>
          </a:bodyPr>
          <a:lstStyle/>
          <a:p>
            <a:pPr lvl="0" defTabSz="342900">
              <a:spcBef>
                <a:spcPct val="0"/>
              </a:spcBef>
              <a:defRPr/>
            </a:pPr>
            <a:r>
              <a:rPr lang="en-IN" sz="3200" noProof="0" dirty="0" smtClean="0">
                <a:solidFill>
                  <a:schemeClr val="accent1"/>
                </a:solidFill>
                <a:latin typeface="+mj-lt"/>
                <a:ea typeface="+mj-ea"/>
                <a:cs typeface="+mj-cs"/>
              </a:rPr>
              <a:t>Future Scope</a:t>
            </a:r>
            <a:endParaRPr kumimoji="0" lang="en-IN" sz="3200" b="0" i="0" u="none" strike="noStrike" kern="1200" cap="none" spc="0" normalizeH="0" baseline="0" noProof="0" dirty="0">
              <a:ln>
                <a:noFill/>
              </a:ln>
              <a:solidFill>
                <a:schemeClr val="accent1"/>
              </a:solidFill>
              <a:effectLst/>
              <a:uLnTx/>
              <a:uFillTx/>
              <a:latin typeface="+mj-lt"/>
              <a:ea typeface="+mj-ea"/>
              <a:cs typeface="+mj-cs"/>
            </a:endParaRPr>
          </a:p>
        </p:txBody>
      </p:sp>
      <p:sp>
        <p:nvSpPr>
          <p:cNvPr id="7" name="Content Placeholder 6"/>
          <p:cNvSpPr txBox="1">
            <a:spLocks/>
          </p:cNvSpPr>
          <p:nvPr/>
        </p:nvSpPr>
        <p:spPr>
          <a:xfrm>
            <a:off x="403124" y="1071717"/>
            <a:ext cx="8380954" cy="3539194"/>
          </a:xfrm>
          <a:prstGeom prst="rect">
            <a:avLst/>
          </a:prstGeom>
        </p:spPr>
        <p:txBody>
          <a:bodyPr vert="horz" lIns="91440" tIns="45720" rIns="91440" bIns="45720" rtlCol="0" anchor="t">
            <a:normAutofit/>
          </a:bodyPr>
          <a:lstStyle/>
          <a:p>
            <a:pPr marL="342900" indent="-342900">
              <a:buFont typeface="Wingdings" panose="05000000000000000000" pitchFamily="2" charset="2"/>
              <a:buChar char="q"/>
            </a:pPr>
            <a:r>
              <a:rPr lang="en-US" sz="2000" dirty="0"/>
              <a:t>This can be expanded in the sense of security. Using CCTV cameras security of the parking area can be enhanced.</a:t>
            </a:r>
          </a:p>
          <a:p>
            <a:pPr marL="342900" indent="-342900">
              <a:buFont typeface="Wingdings" panose="05000000000000000000" pitchFamily="2" charset="2"/>
              <a:buChar char="q"/>
            </a:pPr>
            <a:endParaRPr lang="en-US" sz="2000" dirty="0"/>
          </a:p>
          <a:p>
            <a:pPr marL="342900" indent="-342900">
              <a:buFont typeface="Wingdings" panose="05000000000000000000" pitchFamily="2" charset="2"/>
              <a:buChar char="q"/>
            </a:pPr>
            <a:r>
              <a:rPr lang="en-US" sz="2000" dirty="0"/>
              <a:t>We can add pick and place facility to park the cars automatically.</a:t>
            </a:r>
          </a:p>
        </p:txBody>
      </p:sp>
    </p:spTree>
    <p:extLst>
      <p:ext uri="{BB962C8B-B14F-4D97-AF65-F5344CB8AC3E}">
        <p14:creationId xmlns:p14="http://schemas.microsoft.com/office/powerpoint/2010/main" val="913707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a:xfrm>
            <a:off x="1" y="3360420"/>
            <a:ext cx="431075" cy="273844"/>
          </a:xfrm>
        </p:spPr>
        <p:txBody>
          <a:bodyPr/>
          <a:lstStyle/>
          <a:p>
            <a:fld id="{D57F1E4F-1CFF-5643-939E-217C01CDF565}" type="slidenum">
              <a:rPr lang="en-US" smtClean="0">
                <a:solidFill>
                  <a:schemeClr val="bg1"/>
                </a:solidFill>
              </a:rPr>
              <a:pPr/>
              <a:t>12</a:t>
            </a:fld>
            <a:endParaRPr lang="en-US" dirty="0">
              <a:solidFill>
                <a:schemeClr val="bg1"/>
              </a:solidFill>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30273" y="189094"/>
            <a:ext cx="3320081" cy="3315931"/>
          </a:xfrm>
          <a:prstGeom prst="rect">
            <a:avLst/>
          </a:prstGeom>
        </p:spPr>
      </p:pic>
      <p:sp>
        <p:nvSpPr>
          <p:cNvPr id="4" name="Title 1"/>
          <p:cNvSpPr txBox="1">
            <a:spLocks/>
          </p:cNvSpPr>
          <p:nvPr/>
        </p:nvSpPr>
        <p:spPr>
          <a:xfrm>
            <a:off x="-960992" y="2241439"/>
            <a:ext cx="9404723" cy="1400530"/>
          </a:xfrm>
          <a:prstGeom prst="rect">
            <a:avLst/>
          </a:prstGeom>
        </p:spPr>
        <p:txBody>
          <a:bodyPr vert="horz" lIns="91440" tIns="45720" rIns="91440" bIns="45720" rtlCol="0" anchor="t">
            <a:normAutofit/>
          </a:bodyPr>
          <a:lstStyle/>
          <a:p>
            <a:pPr marL="0" marR="0" lvl="0" indent="0" algn="ctr" defTabSz="342900" rtl="0" eaLnBrk="1" fontAlgn="auto" latinLnBrk="0" hangingPunct="1">
              <a:lnSpc>
                <a:spcPct val="100000"/>
              </a:lnSpc>
              <a:spcBef>
                <a:spcPts val="0"/>
              </a:spcBef>
              <a:spcAft>
                <a:spcPts val="0"/>
              </a:spcAft>
              <a:buClrTx/>
              <a:buSzPct val="100000"/>
              <a:buFontTx/>
              <a:buNone/>
              <a:tabLst/>
              <a:defRPr/>
            </a:pPr>
            <a:r>
              <a:rPr kumimoji="0" lang="en-IN" sz="6000" b="1" i="0" u="none" strike="noStrike" kern="1200" cap="none" spc="0" normalizeH="0" baseline="0" noProof="0" dirty="0" smtClean="0">
                <a:ln>
                  <a:noFill/>
                </a:ln>
                <a:solidFill>
                  <a:schemeClr val="tx1"/>
                </a:solidFill>
                <a:effectLst/>
                <a:uLnTx/>
                <a:uFillTx/>
                <a:latin typeface="+mj-lt"/>
                <a:ea typeface="+mj-ea"/>
                <a:cs typeface="+mj-cs"/>
              </a:rPr>
              <a:t>Thank you</a:t>
            </a:r>
            <a:endParaRPr kumimoji="0" lang="en-IN" sz="6000" b="1" i="0" u="none" strike="noStrike" kern="1200" cap="none" spc="0" normalizeH="0" baseline="0" noProof="0" dirty="0">
              <a:ln>
                <a:noFill/>
              </a:ln>
              <a:solidFill>
                <a:schemeClr val="tx1"/>
              </a:solidFill>
              <a:effectLst/>
              <a:uLnTx/>
              <a:uFillTx/>
              <a:latin typeface="+mj-lt"/>
              <a:ea typeface="+mj-ea"/>
              <a:cs typeface="+mj-cs"/>
            </a:endParaRPr>
          </a:p>
        </p:txBody>
      </p:sp>
    </p:spTree>
    <p:extLst>
      <p:ext uri="{BB962C8B-B14F-4D97-AF65-F5344CB8AC3E}">
        <p14:creationId xmlns:p14="http://schemas.microsoft.com/office/powerpoint/2010/main" val="362262512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a:xfrm>
            <a:off x="1" y="3360420"/>
            <a:ext cx="431075" cy="273844"/>
          </a:xfrm>
        </p:spPr>
        <p:txBody>
          <a:bodyPr/>
          <a:lstStyle/>
          <a:p>
            <a:fld id="{D57F1E4F-1CFF-5643-939E-217C01CDF565}" type="slidenum">
              <a:rPr lang="en-US" smtClean="0">
                <a:solidFill>
                  <a:schemeClr val="bg1"/>
                </a:solidFill>
              </a:rPr>
              <a:pPr/>
              <a:t>13</a:t>
            </a:fld>
            <a:endParaRPr lang="en-US" dirty="0">
              <a:solidFill>
                <a:schemeClr val="bg1"/>
              </a:solidFill>
            </a:endParaRPr>
          </a:p>
        </p:txBody>
      </p:sp>
      <p:pic>
        <p:nvPicPr>
          <p:cNvPr id="2" name="Picture 1"/>
          <p:cNvPicPr>
            <a:picLocks noChangeAspect="1"/>
          </p:cNvPicPr>
          <p:nvPr/>
        </p:nvPicPr>
        <p:blipFill>
          <a:blip r:embed="rId3" cstate="email">
            <a:extLst>
              <a:ext uri="{BEBA8EAE-BF5A-486C-A8C5-ECC9F3942E4B}">
                <a14:imgProps xmlns:a14="http://schemas.microsoft.com/office/drawing/2010/main">
                  <a14:imgLayer r:embed="rId4">
                    <a14:imgEffect>
                      <a14:backgroundRemoval t="85" b="100000" l="0" r="99846">
                        <a14:backgroundMark x1="55769" y1="27242" x2="55769" y2="27242"/>
                        <a14:backgroundMark x1="53692" y1="18613" x2="53692" y2="18613"/>
                        <a14:backgroundMark x1="53692" y1="18613" x2="55769" y2="26565"/>
                        <a14:backgroundMark x1="46000" y1="15144" x2="46000" y2="15144"/>
                        <a14:backgroundMark x1="43462" y1="15821" x2="43462" y2="15821"/>
                        <a14:backgroundMark x1="48923" y1="57614" x2="48923" y2="57614"/>
                        <a14:backgroundMark x1="49615" y1="41455" x2="49615" y2="41455"/>
                        <a14:backgroundMark x1="48385" y1="44247" x2="48385" y2="44247"/>
                        <a14:backgroundMark x1="39385" y1="23181" x2="39385" y2="23181"/>
                        <a14:backgroundMark x1="44385" y1="15398" x2="44385" y2="15398"/>
                        <a14:backgroundMark x1="49692" y1="41624" x2="48231" y2="44078"/>
                        <a14:backgroundMark x1="48231" y1="47293" x2="48231" y2="47293"/>
                        <a14:backgroundMark x1="49385" y1="51100" x2="49385" y2="51100"/>
                        <a14:backgroundMark x1="44538" y1="51438" x2="44538" y2="51438"/>
                        <a14:backgroundMark x1="43462" y1="60406" x2="43462" y2="60406"/>
                        <a14:backgroundMark x1="52462" y1="58883" x2="52462" y2="58883"/>
                        <a14:backgroundMark x1="45154" y1="51269" x2="45154" y2="51269"/>
                        <a14:backgroundMark x1="48923" y1="50931" x2="48923" y2="50931"/>
                        <a14:backgroundMark x1="36692" y1="16159" x2="36692" y2="16159"/>
                        <a14:backgroundMark x1="35385" y1="28596" x2="35385" y2="28596"/>
                      </a14:backgroundRemoval>
                    </a14:imgEffect>
                  </a14:imgLayer>
                </a14:imgProps>
              </a:ext>
              <a:ext uri="{28A0092B-C50C-407E-A947-70E740481C1C}">
                <a14:useLocalDpi xmlns:a14="http://schemas.microsoft.com/office/drawing/2010/main"/>
              </a:ext>
            </a:extLst>
          </a:blip>
          <a:stretch>
            <a:fillRect/>
          </a:stretch>
        </p:blipFill>
        <p:spPr>
          <a:xfrm>
            <a:off x="1130082" y="-547681"/>
            <a:ext cx="6971698" cy="6338882"/>
          </a:xfrm>
          <a:prstGeom prst="rect">
            <a:avLst/>
          </a:prstGeom>
        </p:spPr>
      </p:pic>
    </p:spTree>
    <p:extLst>
      <p:ext uri="{BB962C8B-B14F-4D97-AF65-F5344CB8AC3E}">
        <p14:creationId xmlns:p14="http://schemas.microsoft.com/office/powerpoint/2010/main" val="3622625124"/>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a:xfrm>
            <a:off x="1" y="3360420"/>
            <a:ext cx="431075" cy="273844"/>
          </a:xfrm>
        </p:spPr>
        <p:txBody>
          <a:bodyPr/>
          <a:lstStyle/>
          <a:p>
            <a:fld id="{D57F1E4F-1CFF-5643-939E-217C01CDF565}" type="slidenum">
              <a:rPr lang="en-US" smtClean="0">
                <a:solidFill>
                  <a:schemeClr val="bg1"/>
                </a:solidFill>
              </a:rPr>
              <a:pPr/>
              <a:t>2</a:t>
            </a:fld>
            <a:endParaRPr lang="en-US" dirty="0">
              <a:solidFill>
                <a:schemeClr val="bg1"/>
              </a:solidFill>
            </a:endParaRPr>
          </a:p>
        </p:txBody>
      </p:sp>
      <p:sp>
        <p:nvSpPr>
          <p:cNvPr id="8" name="Title 1"/>
          <p:cNvSpPr txBox="1">
            <a:spLocks/>
          </p:cNvSpPr>
          <p:nvPr/>
        </p:nvSpPr>
        <p:spPr>
          <a:xfrm>
            <a:off x="806765" y="534153"/>
            <a:ext cx="2162772" cy="651095"/>
          </a:xfrm>
          <a:prstGeom prst="rect">
            <a:avLst/>
          </a:prstGeom>
        </p:spPr>
        <p:txBody>
          <a:bodyPr vert="horz" lIns="91440" tIns="45720" rIns="91440" bIns="45720" rtlCol="0" anchor="b">
            <a:normAutofit/>
          </a:bodyPr>
          <a:lstStyle/>
          <a:p>
            <a:pPr marL="0" marR="0" lvl="0" indent="0" defTabSz="342900" rtl="0" eaLnBrk="1" fontAlgn="auto" latinLnBrk="0" hangingPunct="1">
              <a:lnSpc>
                <a:spcPct val="100000"/>
              </a:lnSpc>
              <a:spcBef>
                <a:spcPct val="0"/>
              </a:spcBef>
              <a:spcAft>
                <a:spcPts val="0"/>
              </a:spcAft>
              <a:buClrTx/>
              <a:buSzTx/>
              <a:buFontTx/>
              <a:buNone/>
              <a:tabLst/>
              <a:defRPr/>
            </a:pPr>
            <a:r>
              <a:rPr lang="en-US" sz="3000" dirty="0" smtClean="0">
                <a:solidFill>
                  <a:schemeClr val="accent1"/>
                </a:solidFill>
                <a:latin typeface="+mj-lt"/>
                <a:ea typeface="+mj-ea"/>
                <a:cs typeface="+mj-cs"/>
              </a:rPr>
              <a:t>C</a:t>
            </a:r>
            <a:r>
              <a:rPr kumimoji="0" lang="en-US" sz="3000" b="0" i="0" u="none" strike="noStrike" kern="1200" cap="none" spc="0" normalizeH="0" baseline="0" noProof="0" dirty="0" err="1" smtClean="0">
                <a:ln>
                  <a:noFill/>
                </a:ln>
                <a:solidFill>
                  <a:schemeClr val="accent1"/>
                </a:solidFill>
                <a:effectLst/>
                <a:uLnTx/>
                <a:uFillTx/>
                <a:latin typeface="+mj-lt"/>
                <a:ea typeface="+mj-ea"/>
                <a:cs typeface="+mj-cs"/>
              </a:rPr>
              <a:t>ontents</a:t>
            </a:r>
            <a:endParaRPr kumimoji="0" lang="en-US" sz="3000" b="0" i="0" u="none" strike="noStrike" kern="1200" cap="none" spc="0" normalizeH="0" baseline="0" noProof="0" dirty="0">
              <a:ln>
                <a:noFill/>
              </a:ln>
              <a:solidFill>
                <a:schemeClr val="accent1"/>
              </a:solidFill>
              <a:effectLst/>
              <a:uLnTx/>
              <a:uFillTx/>
              <a:latin typeface="+mj-lt"/>
              <a:ea typeface="+mj-ea"/>
              <a:cs typeface="+mj-cs"/>
            </a:endParaRPr>
          </a:p>
        </p:txBody>
      </p:sp>
      <p:sp>
        <p:nvSpPr>
          <p:cNvPr id="9" name="Content Placeholder 2"/>
          <p:cNvSpPr txBox="1">
            <a:spLocks/>
          </p:cNvSpPr>
          <p:nvPr/>
        </p:nvSpPr>
        <p:spPr>
          <a:xfrm>
            <a:off x="806766" y="1434623"/>
            <a:ext cx="5082758" cy="2822746"/>
          </a:xfrm>
          <a:prstGeom prst="rect">
            <a:avLst/>
          </a:prstGeom>
        </p:spPr>
        <p:txBody>
          <a:bodyPr vert="horz" lIns="91440" tIns="45720" rIns="91440" bIns="45720" rtlCol="0" anchor="t">
            <a:normAutofit lnSpcReduction="10000"/>
          </a:bodyPr>
          <a:lstStyle/>
          <a:p>
            <a:pPr marL="285750" marR="0" lvl="0" indent="-285750" defTabSz="342900" rtl="0" eaLnBrk="1" fontAlgn="auto" latinLnBrk="0" hangingPunct="1">
              <a:lnSpc>
                <a:spcPct val="100000"/>
              </a:lnSpc>
              <a:spcBef>
                <a:spcPts val="750"/>
              </a:spcBef>
              <a:spcAft>
                <a:spcPts val="0"/>
              </a:spcAft>
              <a:buClr>
                <a:schemeClr val="accent1"/>
              </a:buClr>
              <a:buSzPct val="80000"/>
              <a:buFont typeface="Arial" panose="020B0604020202020204" pitchFamily="34" charset="0"/>
              <a:buChar char="•"/>
              <a:tabLst/>
              <a:defRPr/>
            </a:pPr>
            <a:r>
              <a:rPr kumimoji="0" lang="en-US" sz="1800" b="0" i="0" u="none" strike="noStrike" kern="1200" cap="none" spc="0" normalizeH="0" baseline="0" noProof="0" dirty="0" smtClean="0">
                <a:ln>
                  <a:noFill/>
                </a:ln>
                <a:effectLst/>
                <a:uLnTx/>
                <a:uFillTx/>
                <a:latin typeface="+mn-lt"/>
                <a:ea typeface="+mn-ea"/>
                <a:cs typeface="+mn-cs"/>
              </a:rPr>
              <a:t>Introduction</a:t>
            </a:r>
          </a:p>
          <a:p>
            <a:pPr marL="285750" marR="0" lvl="0" indent="-285750" defTabSz="342900" rtl="0" eaLnBrk="1" fontAlgn="auto" latinLnBrk="0" hangingPunct="1">
              <a:lnSpc>
                <a:spcPct val="100000"/>
              </a:lnSpc>
              <a:spcBef>
                <a:spcPts val="750"/>
              </a:spcBef>
              <a:spcAft>
                <a:spcPts val="0"/>
              </a:spcAft>
              <a:buClr>
                <a:schemeClr val="accent1"/>
              </a:buClr>
              <a:buSzPct val="80000"/>
              <a:buFont typeface="Arial" panose="020B0604020202020204" pitchFamily="34" charset="0"/>
              <a:buChar char="•"/>
              <a:tabLst/>
              <a:defRPr/>
            </a:pPr>
            <a:r>
              <a:rPr lang="en-US" dirty="0" smtClean="0"/>
              <a:t>What is parking information system ?</a:t>
            </a:r>
            <a:endParaRPr kumimoji="0" lang="en-US" sz="1800" b="0" i="0" u="none" strike="noStrike" kern="1200" cap="none" spc="0" normalizeH="0" baseline="0" noProof="0" dirty="0" smtClean="0">
              <a:ln>
                <a:noFill/>
              </a:ln>
              <a:effectLst/>
              <a:uLnTx/>
              <a:uFillTx/>
              <a:latin typeface="+mn-lt"/>
              <a:ea typeface="+mn-ea"/>
              <a:cs typeface="+mn-cs"/>
            </a:endParaRPr>
          </a:p>
          <a:p>
            <a:pPr marL="285750" marR="0" lvl="0" indent="-285750" defTabSz="342900" rtl="0" eaLnBrk="1" fontAlgn="auto" latinLnBrk="0" hangingPunct="1">
              <a:lnSpc>
                <a:spcPct val="100000"/>
              </a:lnSpc>
              <a:spcBef>
                <a:spcPts val="750"/>
              </a:spcBef>
              <a:spcAft>
                <a:spcPts val="0"/>
              </a:spcAft>
              <a:buClr>
                <a:schemeClr val="accent1"/>
              </a:buClr>
              <a:buSzPct val="80000"/>
              <a:buFont typeface="Arial" panose="020B0604020202020204" pitchFamily="34" charset="0"/>
              <a:buChar char="•"/>
              <a:tabLst/>
              <a:defRPr/>
            </a:pPr>
            <a:r>
              <a:rPr lang="en-US" noProof="0" dirty="0" smtClean="0"/>
              <a:t>Why are we doing this project ?</a:t>
            </a:r>
            <a:endParaRPr kumimoji="0" lang="en-US" sz="1800" b="0" i="0" u="none" strike="noStrike" kern="1200" cap="none" spc="0" normalizeH="0" baseline="0" noProof="0" dirty="0" smtClean="0">
              <a:ln>
                <a:noFill/>
              </a:ln>
              <a:effectLst/>
              <a:uLnTx/>
              <a:uFillTx/>
              <a:latin typeface="+mn-lt"/>
              <a:ea typeface="+mn-ea"/>
              <a:cs typeface="+mn-cs"/>
            </a:endParaRPr>
          </a:p>
          <a:p>
            <a:pPr marL="285750" marR="0" lvl="0" indent="-285750" defTabSz="342900" rtl="0" eaLnBrk="1" fontAlgn="auto" latinLnBrk="0" hangingPunct="1">
              <a:lnSpc>
                <a:spcPct val="100000"/>
              </a:lnSpc>
              <a:spcBef>
                <a:spcPts val="750"/>
              </a:spcBef>
              <a:spcAft>
                <a:spcPts val="0"/>
              </a:spcAft>
              <a:buClr>
                <a:schemeClr val="accent1"/>
              </a:buClr>
              <a:buSzPct val="80000"/>
              <a:buFont typeface="Arial" panose="020B0604020202020204" pitchFamily="34" charset="0"/>
              <a:buChar char="•"/>
              <a:tabLst/>
              <a:defRPr/>
            </a:pPr>
            <a:r>
              <a:rPr lang="en-US" dirty="0" smtClean="0"/>
              <a:t>Components we are using in this project</a:t>
            </a:r>
          </a:p>
          <a:p>
            <a:pPr marL="285750" marR="0" lvl="0" indent="-285750" defTabSz="342900" rtl="0" eaLnBrk="1" fontAlgn="auto" latinLnBrk="0" hangingPunct="1">
              <a:lnSpc>
                <a:spcPct val="100000"/>
              </a:lnSpc>
              <a:spcBef>
                <a:spcPts val="750"/>
              </a:spcBef>
              <a:spcAft>
                <a:spcPts val="0"/>
              </a:spcAft>
              <a:buClr>
                <a:schemeClr val="accent1"/>
              </a:buClr>
              <a:buSzPct val="80000"/>
              <a:buFont typeface="Arial" panose="020B0604020202020204" pitchFamily="34" charset="0"/>
              <a:buChar char="•"/>
              <a:tabLst/>
              <a:defRPr/>
            </a:pPr>
            <a:r>
              <a:rPr lang="en-US" dirty="0" smtClean="0"/>
              <a:t>Our Website</a:t>
            </a:r>
          </a:p>
          <a:p>
            <a:pPr marL="285750" marR="0" lvl="0" indent="-285750" defTabSz="342900" rtl="0" eaLnBrk="1" fontAlgn="auto" latinLnBrk="0" hangingPunct="1">
              <a:lnSpc>
                <a:spcPct val="100000"/>
              </a:lnSpc>
              <a:spcBef>
                <a:spcPts val="750"/>
              </a:spcBef>
              <a:spcAft>
                <a:spcPts val="0"/>
              </a:spcAft>
              <a:buClr>
                <a:schemeClr val="accent1"/>
              </a:buClr>
              <a:buSzPct val="80000"/>
              <a:buFont typeface="Arial" panose="020B0604020202020204" pitchFamily="34" charset="0"/>
              <a:buChar char="•"/>
              <a:tabLst/>
              <a:defRPr/>
            </a:pPr>
            <a:r>
              <a:rPr lang="en-US" dirty="0" smtClean="0"/>
              <a:t>Block diagram</a:t>
            </a:r>
            <a:endParaRPr kumimoji="0" lang="en-US" sz="1800" b="0" i="0" u="none" strike="noStrike" kern="1200" cap="none" spc="0" normalizeH="0" baseline="0" noProof="0" dirty="0" smtClean="0">
              <a:ln>
                <a:noFill/>
              </a:ln>
              <a:effectLst/>
              <a:uLnTx/>
              <a:uFillTx/>
              <a:latin typeface="+mn-lt"/>
              <a:ea typeface="+mn-ea"/>
              <a:cs typeface="+mn-cs"/>
            </a:endParaRPr>
          </a:p>
          <a:p>
            <a:pPr marL="285750" marR="0" lvl="0" indent="-285750" defTabSz="342900" rtl="0" eaLnBrk="1" fontAlgn="auto" latinLnBrk="0" hangingPunct="1">
              <a:lnSpc>
                <a:spcPct val="100000"/>
              </a:lnSpc>
              <a:spcBef>
                <a:spcPts val="750"/>
              </a:spcBef>
              <a:spcAft>
                <a:spcPts val="0"/>
              </a:spcAft>
              <a:buClr>
                <a:schemeClr val="accent1"/>
              </a:buClr>
              <a:buSzPct val="80000"/>
              <a:buFont typeface="Arial" panose="020B0604020202020204" pitchFamily="34" charset="0"/>
              <a:buChar char="•"/>
              <a:tabLst/>
              <a:defRPr/>
            </a:pPr>
            <a:r>
              <a:rPr lang="en-US" noProof="0" dirty="0" smtClean="0"/>
              <a:t>Applications</a:t>
            </a:r>
          </a:p>
          <a:p>
            <a:pPr marL="285750" marR="0" lvl="0" indent="-285750" defTabSz="342900" rtl="0" eaLnBrk="1" fontAlgn="auto" latinLnBrk="0" hangingPunct="1">
              <a:lnSpc>
                <a:spcPct val="100000"/>
              </a:lnSpc>
              <a:spcBef>
                <a:spcPts val="750"/>
              </a:spcBef>
              <a:spcAft>
                <a:spcPts val="0"/>
              </a:spcAft>
              <a:buClr>
                <a:schemeClr val="accent1"/>
              </a:buClr>
              <a:buSzPct val="80000"/>
              <a:buFont typeface="Arial" panose="020B0604020202020204" pitchFamily="34" charset="0"/>
              <a:buChar char="•"/>
              <a:tabLst/>
              <a:defRPr/>
            </a:pPr>
            <a:r>
              <a:rPr kumimoji="0" lang="en-US" sz="1800" b="0" i="0" u="none" strike="noStrike" kern="1200" cap="none" spc="0" normalizeH="0" baseline="0" noProof="0" dirty="0" smtClean="0">
                <a:ln>
                  <a:noFill/>
                </a:ln>
                <a:effectLst/>
                <a:uLnTx/>
                <a:uFillTx/>
                <a:latin typeface="+mn-lt"/>
                <a:ea typeface="+mn-ea"/>
                <a:cs typeface="+mn-cs"/>
              </a:rPr>
              <a:t>Future scope</a:t>
            </a:r>
          </a:p>
          <a:p>
            <a:pPr marL="0" marR="0" lvl="0" indent="0" defTabSz="342900" rtl="0" eaLnBrk="1" fontAlgn="auto" latinLnBrk="0" hangingPunct="1">
              <a:lnSpc>
                <a:spcPct val="100000"/>
              </a:lnSpc>
              <a:spcBef>
                <a:spcPts val="750"/>
              </a:spcBef>
              <a:spcAft>
                <a:spcPts val="0"/>
              </a:spcAft>
              <a:buClr>
                <a:schemeClr val="accent1"/>
              </a:buClr>
              <a:buSzPct val="80000"/>
              <a:buFont typeface="Wingdings 3" charset="2"/>
              <a:buNone/>
              <a:tabLst/>
              <a:defRPr/>
            </a:pPr>
            <a:endParaRPr kumimoji="0" lang="en-US" sz="1800" b="0" i="0" u="none" strike="noStrike" kern="1200" cap="none" spc="0" normalizeH="0" baseline="0" noProof="0" dirty="0">
              <a:ln>
                <a:noFill/>
              </a:ln>
              <a:effectLst/>
              <a:uLnTx/>
              <a:uFillTx/>
              <a:latin typeface="+mn-lt"/>
              <a:ea typeface="+mn-ea"/>
              <a:cs typeface="+mn-cs"/>
            </a:endParaRPr>
          </a:p>
        </p:txBody>
      </p:sp>
    </p:spTree>
    <p:extLst>
      <p:ext uri="{BB962C8B-B14F-4D97-AF65-F5344CB8AC3E}">
        <p14:creationId xmlns:p14="http://schemas.microsoft.com/office/powerpoint/2010/main" val="3622625124"/>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1897" y="1143810"/>
            <a:ext cx="8249194" cy="3545886"/>
          </a:xfrm>
          <a:prstGeom prst="rect">
            <a:avLst/>
          </a:prstGeom>
        </p:spPr>
        <p:txBody>
          <a:bodyPr vert="horz" lIns="91440" tIns="45720" rIns="91440" bIns="45720" rtlCol="0" anchor="t">
            <a:normAutofit/>
          </a:bodyPr>
          <a:lstStyle/>
          <a:p>
            <a:pPr marL="285750" marR="0" lvl="0" indent="-285750" defTabSz="342900" rtl="0" eaLnBrk="1" fontAlgn="auto" latinLnBrk="0" hangingPunct="1">
              <a:lnSpc>
                <a:spcPct val="150000"/>
              </a:lnSpc>
              <a:spcBef>
                <a:spcPts val="750"/>
              </a:spcBef>
              <a:spcAft>
                <a:spcPts val="0"/>
              </a:spcAft>
              <a:buClr>
                <a:schemeClr val="accent1"/>
              </a:buClr>
              <a:buSzPct val="80000"/>
              <a:buFont typeface="Wingdings" panose="05000000000000000000" pitchFamily="2" charset="2"/>
              <a:buChar char="q"/>
              <a:tabLst/>
              <a:defRPr/>
            </a:pPr>
            <a:endParaRPr kumimoji="0" lang="en-IN" sz="2000" b="0" i="0" u="none" strike="noStrike" kern="1200" cap="none" spc="0" normalizeH="0" baseline="0" noProof="0" dirty="0" smtClean="0">
              <a:ln>
                <a:noFill/>
              </a:ln>
              <a:effectLst/>
              <a:uLnTx/>
              <a:uFillTx/>
              <a:latin typeface="+mn-lt"/>
              <a:ea typeface="+mn-ea"/>
              <a:cs typeface="+mn-cs"/>
            </a:endParaRPr>
          </a:p>
        </p:txBody>
      </p:sp>
      <p:sp>
        <p:nvSpPr>
          <p:cNvPr id="6" name="Title 1"/>
          <p:cNvSpPr txBox="1">
            <a:spLocks/>
          </p:cNvSpPr>
          <p:nvPr/>
        </p:nvSpPr>
        <p:spPr>
          <a:xfrm>
            <a:off x="1059848" y="406585"/>
            <a:ext cx="3095693" cy="590009"/>
          </a:xfrm>
          <a:prstGeom prst="rect">
            <a:avLst/>
          </a:prstGeom>
        </p:spPr>
        <p:txBody>
          <a:bodyPr vert="horz" lIns="91440" tIns="45720" rIns="91440" bIns="45720" rtlCol="0" anchor="b">
            <a:noAutofit/>
          </a:bodyPr>
          <a:lstStyle/>
          <a:p>
            <a:pPr marL="0" marR="0" lvl="0" indent="0" defTabSz="342900" rtl="0" eaLnBrk="1" fontAlgn="auto" latinLnBrk="0" hangingPunct="1">
              <a:lnSpc>
                <a:spcPct val="100000"/>
              </a:lnSpc>
              <a:spcBef>
                <a:spcPct val="0"/>
              </a:spcBef>
              <a:spcAft>
                <a:spcPts val="0"/>
              </a:spcAft>
              <a:buClrTx/>
              <a:buSzTx/>
              <a:buFontTx/>
              <a:buNone/>
              <a:tabLst/>
              <a:defRPr/>
            </a:pPr>
            <a:r>
              <a:rPr kumimoji="0" lang="en-US" sz="4050" b="0" i="0" u="none" strike="noStrike" kern="1200" cap="none" spc="0" normalizeH="0" baseline="0" noProof="0" dirty="0" smtClean="0">
                <a:ln>
                  <a:noFill/>
                </a:ln>
                <a:solidFill>
                  <a:schemeClr val="accent1"/>
                </a:solidFill>
                <a:effectLst/>
                <a:uLnTx/>
                <a:uFillTx/>
                <a:latin typeface="+mj-lt"/>
                <a:ea typeface="+mj-ea"/>
                <a:cs typeface="+mj-cs"/>
              </a:rPr>
              <a:t>Introduction</a:t>
            </a:r>
            <a:endParaRPr kumimoji="0" lang="en-IN" sz="4050" b="0" i="0" u="none" strike="noStrike" kern="1200" cap="none" spc="0" normalizeH="0" baseline="0" noProof="0" dirty="0">
              <a:ln>
                <a:noFill/>
              </a:ln>
              <a:solidFill>
                <a:schemeClr val="accent1"/>
              </a:solidFill>
              <a:effectLst/>
              <a:uLnTx/>
              <a:uFillTx/>
              <a:latin typeface="+mj-lt"/>
              <a:ea typeface="+mj-ea"/>
              <a:cs typeface="+mj-cs"/>
            </a:endParaRPr>
          </a:p>
        </p:txBody>
      </p:sp>
      <p:sp>
        <p:nvSpPr>
          <p:cNvPr id="7" name="Content Placeholder 6"/>
          <p:cNvSpPr txBox="1">
            <a:spLocks/>
          </p:cNvSpPr>
          <p:nvPr/>
        </p:nvSpPr>
        <p:spPr>
          <a:xfrm>
            <a:off x="345632" y="1275117"/>
            <a:ext cx="8409263" cy="3170423"/>
          </a:xfrm>
          <a:prstGeom prst="rect">
            <a:avLst/>
          </a:prstGeom>
        </p:spPr>
        <p:txBody>
          <a:bodyPr vert="horz" lIns="91440" tIns="45720" rIns="91440" bIns="45720" rtlCol="0" anchor="t">
            <a:normAutofit lnSpcReduction="10000"/>
          </a:bodyPr>
          <a:lstStyle/>
          <a:p>
            <a:pPr lvl="0" defTabSz="342900">
              <a:spcBef>
                <a:spcPts val="750"/>
              </a:spcBef>
              <a:buClr>
                <a:schemeClr val="accent1"/>
              </a:buClr>
              <a:buSzPct val="80000"/>
              <a:buFont typeface="Wingdings"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smtClean="0"/>
              <a:t>lot</a:t>
            </a:r>
            <a:r>
              <a:rPr lang="en-US" sz="2000" dirty="0"/>
              <a:t>. This project deals with the Parking Information of vehicle in parking </a:t>
            </a:r>
            <a:endParaRPr lang="en-US" sz="2000" dirty="0" smtClean="0"/>
          </a:p>
          <a:p>
            <a:pPr lvl="0" defTabSz="342900">
              <a:spcBef>
                <a:spcPts val="750"/>
              </a:spcBef>
              <a:buClr>
                <a:schemeClr val="accent1"/>
              </a:buClr>
              <a:buSzPct val="80000"/>
              <a:buFont typeface="Wingdings"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IN" sz="800" noProof="0" dirty="0" smtClean="0"/>
          </a:p>
          <a:p>
            <a:pPr marL="285750" lvl="0" indent="-285750" defTabSz="342900">
              <a:spcBef>
                <a:spcPts val="750"/>
              </a:spcBef>
              <a:buClr>
                <a:schemeClr val="accent1"/>
              </a:buClr>
              <a:buSzPct val="80000"/>
              <a:buFont typeface="Wingdings" panose="05000000000000000000"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a:t>This project is very helpful to both owner of parking lot as well as to the public. </a:t>
            </a:r>
            <a:endParaRPr lang="en-US" sz="2000" dirty="0" smtClean="0"/>
          </a:p>
          <a:p>
            <a:pPr marL="285750" lvl="0" indent="-285750" defTabSz="342900">
              <a:spcBef>
                <a:spcPts val="750"/>
              </a:spcBef>
              <a:buClr>
                <a:schemeClr val="accent1"/>
              </a:buClr>
              <a:buSzPct val="80000"/>
              <a:buFont typeface="Wingdings" panose="05000000000000000000"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IN" sz="900" dirty="0" smtClean="0"/>
          </a:p>
          <a:p>
            <a:pPr algn="just" defTabSz="342900">
              <a:spcBef>
                <a:spcPts val="750"/>
              </a:spcBef>
              <a:buClr>
                <a:schemeClr val="accent1"/>
              </a:buClr>
              <a:buSzPct val="80000"/>
              <a:buFont typeface="Wingdings" pitchFamily="2" charset="2"/>
              <a:buChar char="v"/>
              <a:defRPr/>
            </a:pPr>
            <a:r>
              <a:rPr lang="en-US" sz="2000" dirty="0" smtClean="0"/>
              <a:t> Parking </a:t>
            </a:r>
            <a:r>
              <a:rPr lang="en-US" sz="2000" dirty="0"/>
              <a:t>information is displayed on </a:t>
            </a:r>
            <a:r>
              <a:rPr lang="en-US" sz="2000" dirty="0" smtClean="0"/>
              <a:t>server as which parking is empty or occupied. </a:t>
            </a:r>
            <a:r>
              <a:rPr lang="en-US" sz="2000" dirty="0"/>
              <a:t>And it is easily accessible by public</a:t>
            </a:r>
            <a:r>
              <a:rPr lang="en-US" sz="2000" dirty="0" smtClean="0"/>
              <a:t>.</a:t>
            </a:r>
          </a:p>
          <a:p>
            <a:pPr algn="just" defTabSz="342900">
              <a:spcBef>
                <a:spcPts val="750"/>
              </a:spcBef>
              <a:buClr>
                <a:schemeClr val="accent1"/>
              </a:buClr>
              <a:buSzPct val="80000"/>
              <a:buFont typeface="Wingdings" pitchFamily="2" charset="2"/>
              <a:buChar char="v"/>
              <a:defRPr/>
            </a:pPr>
            <a:endParaRPr lang="en-US" sz="900" dirty="0"/>
          </a:p>
          <a:p>
            <a:pPr lvl="0" algn="just" defTabSz="342900">
              <a:spcBef>
                <a:spcPts val="750"/>
              </a:spcBef>
              <a:buClr>
                <a:schemeClr val="accent1"/>
              </a:buClr>
              <a:buSzPct val="80000"/>
              <a:buFont typeface="Wingdings" pitchFamily="2" charset="2"/>
              <a:buChar char="v"/>
              <a:defRPr/>
            </a:pPr>
            <a:r>
              <a:rPr lang="en-US" sz="2000" dirty="0" smtClean="0"/>
              <a:t> Empty slot is indicated by the respective Green slot. And occupied slot is indicated by Red slot.</a:t>
            </a:r>
            <a:endParaRPr lang="en-IN" sz="2000" dirty="0" smtClean="0">
              <a:solidFill>
                <a:schemeClr val="tx1">
                  <a:lumMod val="50000"/>
                  <a:lumOff val="50000"/>
                </a:schemeClr>
              </a:solidFill>
            </a:endParaRPr>
          </a:p>
        </p:txBody>
      </p:sp>
    </p:spTree>
    <p:extLst>
      <p:ext uri="{BB962C8B-B14F-4D97-AF65-F5344CB8AC3E}">
        <p14:creationId xmlns:p14="http://schemas.microsoft.com/office/powerpoint/2010/main" val="3622625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randombar(horizontal)">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p:cNvSpPr txBox="1">
            <a:spLocks/>
          </p:cNvSpPr>
          <p:nvPr/>
        </p:nvSpPr>
        <p:spPr>
          <a:xfrm>
            <a:off x="374814" y="1440487"/>
            <a:ext cx="8409263" cy="3170423"/>
          </a:xfrm>
          <a:prstGeom prst="rect">
            <a:avLst/>
          </a:prstGeom>
        </p:spPr>
        <p:txBody>
          <a:bodyPr vert="horz" lIns="91440" tIns="45720" rIns="91440" bIns="45720" rtlCol="0" anchor="t">
            <a:normAutofit lnSpcReduction="10000"/>
          </a:bodyPr>
          <a:lstStyle/>
          <a:p>
            <a:pPr lvl="0" defTabSz="342900">
              <a:spcBef>
                <a:spcPts val="750"/>
              </a:spcBef>
              <a:buClr>
                <a:schemeClr val="accent1"/>
              </a:buClr>
              <a:buSzPct val="80000"/>
              <a:buFont typeface="Wingdings"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smtClean="0"/>
              <a:t> In </a:t>
            </a:r>
            <a:r>
              <a:rPr lang="en-US" sz="2000" dirty="0"/>
              <a:t>this project we are trying to implement the information of parking lot as the parking is available or not, display in website or android app</a:t>
            </a:r>
            <a:r>
              <a:rPr lang="en-US" sz="2000" dirty="0" smtClean="0"/>
              <a:t>.</a:t>
            </a:r>
          </a:p>
          <a:p>
            <a:pPr lvl="0" defTabSz="342900">
              <a:spcBef>
                <a:spcPts val="750"/>
              </a:spcBef>
              <a:buClr>
                <a:schemeClr val="accent1"/>
              </a:buClr>
              <a:buSzPct val="80000"/>
              <a:buFont typeface="Wingdings"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US" sz="2000" dirty="0" smtClean="0"/>
          </a:p>
          <a:p>
            <a:pPr lvl="0" defTabSz="342900">
              <a:spcBef>
                <a:spcPts val="750"/>
              </a:spcBef>
              <a:buClr>
                <a:schemeClr val="accent1"/>
              </a:buClr>
              <a:buSzPct val="80000"/>
              <a:buFont typeface="Wingdings"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r>
              <a:rPr lang="en-US" sz="2000" dirty="0" smtClean="0"/>
              <a:t> So</a:t>
            </a:r>
            <a:r>
              <a:rPr lang="en-US" sz="2000" dirty="0"/>
              <a:t>, it is easy for public to see the parking information at the website, if parking is available then online payment for the parking lot after that enters into parking lot and park vehicle. </a:t>
            </a:r>
            <a:r>
              <a:rPr lang="en-US" sz="2000" dirty="0" smtClean="0"/>
              <a:t>  </a:t>
            </a:r>
          </a:p>
          <a:p>
            <a:pPr lvl="0" defTabSz="342900">
              <a:spcBef>
                <a:spcPts val="750"/>
              </a:spcBef>
              <a:buClr>
                <a:schemeClr val="accent1"/>
              </a:buClr>
              <a:buSzPct val="80000"/>
              <a:buFont typeface="Wingdings"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lang="en-IN" sz="2000" noProof="0" dirty="0" smtClean="0"/>
          </a:p>
          <a:p>
            <a:pPr lvl="0" algn="just" defTabSz="342900">
              <a:spcBef>
                <a:spcPts val="750"/>
              </a:spcBef>
              <a:buClr>
                <a:schemeClr val="accent1"/>
              </a:buClr>
              <a:buSzPct val="80000"/>
              <a:buFont typeface="Wingdings" pitchFamily="2" charset="2"/>
              <a:buChar char="v"/>
              <a:defRPr/>
            </a:pPr>
            <a:r>
              <a:rPr lang="en-US" dirty="0" smtClean="0"/>
              <a:t> </a:t>
            </a:r>
            <a:r>
              <a:rPr lang="en-US" sz="2000" dirty="0"/>
              <a:t>It is a dynamic approach to see the parking information. This leads to save </a:t>
            </a:r>
            <a:r>
              <a:rPr lang="en-US" sz="2000" dirty="0" smtClean="0"/>
              <a:t>fuel, time </a:t>
            </a:r>
            <a:r>
              <a:rPr lang="en-US" sz="2000" dirty="0"/>
              <a:t>and money.</a:t>
            </a:r>
            <a:endParaRPr lang="en-IN" sz="2000" dirty="0" smtClean="0">
              <a:solidFill>
                <a:schemeClr val="tx1">
                  <a:lumMod val="50000"/>
                  <a:lumOff val="50000"/>
                </a:schemeClr>
              </a:solidFill>
            </a:endParaRPr>
          </a:p>
          <a:p>
            <a:pPr lvl="0" algn="just" defTabSz="342900">
              <a:spcBef>
                <a:spcPts val="750"/>
              </a:spcBef>
              <a:buClr>
                <a:schemeClr val="accent1"/>
              </a:buClr>
              <a:buSzPct val="80000"/>
              <a:defRPr/>
            </a:pPr>
            <a:endParaRPr lang="en-IN" sz="1200" dirty="0" smtClean="0">
              <a:solidFill>
                <a:schemeClr val="tx1">
                  <a:lumMod val="50000"/>
                  <a:lumOff val="50000"/>
                </a:schemeClr>
              </a:solidFill>
            </a:endParaRPr>
          </a:p>
          <a:p>
            <a:pPr marL="0" marR="0" lvl="0" indent="0" defTabSz="342900" rtl="0" eaLnBrk="1" fontAlgn="auto" latinLnBrk="0" hangingPunct="1">
              <a:lnSpc>
                <a:spcPct val="100000"/>
              </a:lnSpc>
              <a:spcBef>
                <a:spcPts val="750"/>
              </a:spcBef>
              <a:spcAft>
                <a:spcPts val="0"/>
              </a:spcAft>
              <a:buClr>
                <a:schemeClr val="accent1"/>
              </a:buClr>
              <a:buSzPct val="80000"/>
              <a:buFont typeface="Wingdings"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2000" b="0" i="0" u="none" strike="noStrike" kern="1200" cap="none" spc="0" normalizeH="0" baseline="0" noProof="0" dirty="0" smtClean="0">
              <a:ln>
                <a:noFill/>
              </a:ln>
              <a:effectLst/>
              <a:uLnTx/>
              <a:uFillTx/>
              <a:latin typeface="Arial" charset="0"/>
              <a:ea typeface="+mn-ea"/>
              <a:cs typeface="Arial" charset="0"/>
              <a:sym typeface="Arial" charset="0"/>
            </a:endParaRPr>
          </a:p>
          <a:p>
            <a:pPr marL="0" marR="0" lvl="0" indent="0" defTabSz="342900" rtl="0" eaLnBrk="1" fontAlgn="auto" latinLnBrk="0" hangingPunct="1">
              <a:lnSpc>
                <a:spcPct val="100000"/>
              </a:lnSpc>
              <a:spcBef>
                <a:spcPts val="750"/>
              </a:spcBef>
              <a:spcAft>
                <a:spcPts val="0"/>
              </a:spcAft>
              <a:buClr>
                <a:schemeClr val="accent1"/>
              </a:buClr>
              <a:buSzPct val="80000"/>
              <a:buFont typeface="Wingdings 3" charset="2"/>
              <a:buNone/>
              <a:tabLst/>
              <a:defRPr/>
            </a:pPr>
            <a:endParaRPr kumimoji="0" lang="en-IN" sz="135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7" name="Title 1"/>
          <p:cNvSpPr txBox="1">
            <a:spLocks/>
          </p:cNvSpPr>
          <p:nvPr/>
        </p:nvSpPr>
        <p:spPr>
          <a:xfrm>
            <a:off x="471948" y="108154"/>
            <a:ext cx="7796981" cy="703068"/>
          </a:xfrm>
          <a:prstGeom prst="rect">
            <a:avLst/>
          </a:prstGeom>
        </p:spPr>
        <p:txBody>
          <a:bodyPr vert="horz" lIns="91440" tIns="45720" rIns="91440" bIns="45720" rtlCol="0" anchor="b">
            <a:noAutofit/>
          </a:bodyPr>
          <a:lstStyle/>
          <a:p>
            <a:pPr lvl="0" defTabSz="342900">
              <a:spcBef>
                <a:spcPct val="0"/>
              </a:spcBef>
              <a:defRPr/>
            </a:pPr>
            <a:r>
              <a:rPr lang="en-IN" sz="3200" dirty="0">
                <a:solidFill>
                  <a:schemeClr val="accent1"/>
                </a:solidFill>
                <a:latin typeface="+mj-lt"/>
                <a:ea typeface="+mj-ea"/>
                <a:cs typeface="+mj-cs"/>
              </a:rPr>
              <a:t>what </a:t>
            </a:r>
            <a:r>
              <a:rPr lang="en-IN" sz="3200" dirty="0" smtClean="0">
                <a:solidFill>
                  <a:schemeClr val="accent1"/>
                </a:solidFill>
                <a:latin typeface="+mj-lt"/>
                <a:ea typeface="+mj-ea"/>
                <a:cs typeface="+mj-cs"/>
              </a:rPr>
              <a:t>is parking information system?</a:t>
            </a:r>
            <a:endParaRPr kumimoji="0" lang="en-IN" sz="3200" b="0" i="0" u="none" strike="noStrike" kern="1200" cap="none" spc="0" normalizeH="0" baseline="0" noProof="0" dirty="0">
              <a:ln>
                <a:noFill/>
              </a:ln>
              <a:solidFill>
                <a:schemeClr val="accent1"/>
              </a:solidFill>
              <a:effectLst/>
              <a:uLnTx/>
              <a:uFillTx/>
              <a:latin typeface="+mj-lt"/>
              <a:ea typeface="+mj-ea"/>
              <a:cs typeface="+mj-cs"/>
            </a:endParaRPr>
          </a:p>
        </p:txBody>
      </p:sp>
    </p:spTree>
    <p:extLst>
      <p:ext uri="{BB962C8B-B14F-4D97-AF65-F5344CB8AC3E}">
        <p14:creationId xmlns:p14="http://schemas.microsoft.com/office/powerpoint/2010/main" val="1399309599"/>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p:cNvSpPr txBox="1">
            <a:spLocks/>
          </p:cNvSpPr>
          <p:nvPr/>
        </p:nvSpPr>
        <p:spPr>
          <a:xfrm>
            <a:off x="374814" y="1440487"/>
            <a:ext cx="8409263" cy="3170423"/>
          </a:xfrm>
          <a:prstGeom prst="rect">
            <a:avLst/>
          </a:prstGeom>
        </p:spPr>
        <p:txBody>
          <a:bodyPr vert="horz" lIns="91440" tIns="45720" rIns="91440" bIns="45720" rtlCol="0" anchor="t">
            <a:normAutofit/>
          </a:bodyPr>
          <a:lstStyle/>
          <a:p>
            <a:pPr marL="342900" indent="-342900">
              <a:buFont typeface="Wingdings" panose="05000000000000000000" pitchFamily="2" charset="2"/>
              <a:buChar char="v"/>
            </a:pPr>
            <a:r>
              <a:rPr lang="en-US" sz="2000" dirty="0" smtClean="0"/>
              <a:t> </a:t>
            </a:r>
            <a:r>
              <a:rPr lang="en-US" sz="2000" dirty="0"/>
              <a:t>Now days in many multiplex systems there is a severe problem for car parking system.</a:t>
            </a:r>
          </a:p>
          <a:p>
            <a:pPr marL="342900" indent="-342900">
              <a:buFont typeface="Wingdings" panose="05000000000000000000" pitchFamily="2" charset="2"/>
              <a:buChar char="v"/>
            </a:pPr>
            <a:endParaRPr lang="en-US" sz="1000" dirty="0"/>
          </a:p>
          <a:p>
            <a:pPr marL="342900" indent="-342900">
              <a:buFont typeface="Wingdings" panose="05000000000000000000" pitchFamily="2" charset="2"/>
              <a:buChar char="v"/>
            </a:pPr>
            <a:r>
              <a:rPr lang="en-US" sz="2000" dirty="0"/>
              <a:t>Moreover there is a lot of men labor involved for this process for which there is lot of investment.</a:t>
            </a:r>
          </a:p>
          <a:p>
            <a:pPr marL="342900" indent="-342900">
              <a:buFont typeface="Wingdings" panose="05000000000000000000" pitchFamily="2" charset="2"/>
              <a:buChar char="v"/>
            </a:pPr>
            <a:endParaRPr lang="en-US" sz="1000" dirty="0"/>
          </a:p>
          <a:p>
            <a:pPr marL="342900" indent="-342900">
              <a:buFont typeface="Wingdings" panose="05000000000000000000" pitchFamily="2" charset="2"/>
              <a:buChar char="v"/>
            </a:pPr>
            <a:r>
              <a:rPr lang="en-US" sz="2000" dirty="0"/>
              <a:t>So the need is to develop a system which indicates directly which parking slot is vacant or occupied in any lane. </a:t>
            </a:r>
          </a:p>
          <a:p>
            <a:pPr marL="342900" indent="-342900">
              <a:buFont typeface="Wingdings" panose="05000000000000000000" pitchFamily="2" charset="2"/>
              <a:buChar char="v"/>
            </a:pPr>
            <a:endParaRPr lang="en-US" sz="1000" dirty="0"/>
          </a:p>
          <a:p>
            <a:pPr marL="342900" indent="-342900">
              <a:buFont typeface="Wingdings" panose="05000000000000000000" pitchFamily="2" charset="2"/>
              <a:buChar char="v"/>
            </a:pPr>
            <a:r>
              <a:rPr lang="en-US" sz="2000" dirty="0"/>
              <a:t>That’s why we are making this project.</a:t>
            </a:r>
          </a:p>
          <a:p>
            <a:pPr lvl="0" algn="just" defTabSz="342900">
              <a:spcBef>
                <a:spcPts val="750"/>
              </a:spcBef>
              <a:buClr>
                <a:schemeClr val="accent1"/>
              </a:buClr>
              <a:buSzPct val="80000"/>
              <a:defRPr/>
            </a:pPr>
            <a:endParaRPr lang="en-IN" sz="1200" dirty="0" smtClean="0">
              <a:solidFill>
                <a:schemeClr val="tx1">
                  <a:lumMod val="50000"/>
                  <a:lumOff val="50000"/>
                </a:schemeClr>
              </a:solidFill>
            </a:endParaRPr>
          </a:p>
          <a:p>
            <a:pPr marL="0" marR="0" lvl="0" indent="0" defTabSz="342900" rtl="0" eaLnBrk="1" fontAlgn="auto" latinLnBrk="0" hangingPunct="1">
              <a:lnSpc>
                <a:spcPct val="100000"/>
              </a:lnSpc>
              <a:spcBef>
                <a:spcPts val="750"/>
              </a:spcBef>
              <a:spcAft>
                <a:spcPts val="0"/>
              </a:spcAft>
              <a:buClr>
                <a:schemeClr val="accent1"/>
              </a:buClr>
              <a:buSzPct val="80000"/>
              <a:buFont typeface="Wingdings"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2000" b="0" i="0" u="none" strike="noStrike" kern="1200" cap="none" spc="0" normalizeH="0" baseline="0" noProof="0" dirty="0" smtClean="0">
              <a:ln>
                <a:noFill/>
              </a:ln>
              <a:effectLst/>
              <a:uLnTx/>
              <a:uFillTx/>
              <a:latin typeface="Arial" charset="0"/>
              <a:ea typeface="+mn-ea"/>
              <a:cs typeface="Arial" charset="0"/>
              <a:sym typeface="Arial" charset="0"/>
            </a:endParaRPr>
          </a:p>
          <a:p>
            <a:pPr marL="0" marR="0" lvl="0" indent="0" defTabSz="342900" rtl="0" eaLnBrk="1" fontAlgn="auto" latinLnBrk="0" hangingPunct="1">
              <a:lnSpc>
                <a:spcPct val="100000"/>
              </a:lnSpc>
              <a:spcBef>
                <a:spcPts val="750"/>
              </a:spcBef>
              <a:spcAft>
                <a:spcPts val="0"/>
              </a:spcAft>
              <a:buClr>
                <a:schemeClr val="accent1"/>
              </a:buClr>
              <a:buSzPct val="80000"/>
              <a:buFont typeface="Wingdings 3" charset="2"/>
              <a:buNone/>
              <a:tabLst/>
              <a:defRPr/>
            </a:pPr>
            <a:endParaRPr kumimoji="0" lang="en-IN" sz="135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7" name="Title 1"/>
          <p:cNvSpPr txBox="1">
            <a:spLocks/>
          </p:cNvSpPr>
          <p:nvPr/>
        </p:nvSpPr>
        <p:spPr>
          <a:xfrm>
            <a:off x="471948" y="108154"/>
            <a:ext cx="7796981" cy="703068"/>
          </a:xfrm>
          <a:prstGeom prst="rect">
            <a:avLst/>
          </a:prstGeom>
        </p:spPr>
        <p:txBody>
          <a:bodyPr vert="horz" lIns="91440" tIns="45720" rIns="91440" bIns="45720" rtlCol="0" anchor="b">
            <a:noAutofit/>
          </a:bodyPr>
          <a:lstStyle/>
          <a:p>
            <a:pPr lvl="0" defTabSz="342900">
              <a:spcBef>
                <a:spcPct val="0"/>
              </a:spcBef>
              <a:defRPr/>
            </a:pPr>
            <a:r>
              <a:rPr lang="en-IN" sz="3200" noProof="0" dirty="0" smtClean="0">
                <a:solidFill>
                  <a:schemeClr val="accent1"/>
                </a:solidFill>
                <a:latin typeface="+mj-lt"/>
                <a:ea typeface="+mj-ea"/>
                <a:cs typeface="+mj-cs"/>
              </a:rPr>
              <a:t>Why are we doing this project ?</a:t>
            </a:r>
            <a:endParaRPr kumimoji="0" lang="en-IN" sz="3200" b="0" i="0" u="none" strike="noStrike" kern="1200" cap="none" spc="0" normalizeH="0" baseline="0" noProof="0" dirty="0">
              <a:ln>
                <a:noFill/>
              </a:ln>
              <a:solidFill>
                <a:schemeClr val="accent1"/>
              </a:solidFill>
              <a:effectLst/>
              <a:uLnTx/>
              <a:uFillTx/>
              <a:latin typeface="+mj-lt"/>
              <a:ea typeface="+mj-ea"/>
              <a:cs typeface="+mj-cs"/>
            </a:endParaRPr>
          </a:p>
        </p:txBody>
      </p:sp>
    </p:spTree>
    <p:extLst>
      <p:ext uri="{BB962C8B-B14F-4D97-AF65-F5344CB8AC3E}">
        <p14:creationId xmlns:p14="http://schemas.microsoft.com/office/powerpoint/2010/main" val="132143598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471948" y="108154"/>
            <a:ext cx="7796981" cy="703068"/>
          </a:xfrm>
          <a:prstGeom prst="rect">
            <a:avLst/>
          </a:prstGeom>
        </p:spPr>
        <p:txBody>
          <a:bodyPr vert="horz" lIns="91440" tIns="45720" rIns="91440" bIns="45720" rtlCol="0" anchor="b">
            <a:noAutofit/>
          </a:bodyPr>
          <a:lstStyle/>
          <a:p>
            <a:pPr lvl="0" defTabSz="342900">
              <a:spcBef>
                <a:spcPct val="0"/>
              </a:spcBef>
              <a:defRPr/>
            </a:pPr>
            <a:r>
              <a:rPr lang="en-IN" sz="3200" noProof="0" dirty="0" smtClean="0">
                <a:solidFill>
                  <a:schemeClr val="accent1"/>
                </a:solidFill>
                <a:latin typeface="+mj-lt"/>
                <a:ea typeface="+mj-ea"/>
                <a:cs typeface="+mj-cs"/>
              </a:rPr>
              <a:t>Components we are using in this Project</a:t>
            </a:r>
            <a:endParaRPr kumimoji="0" lang="en-IN" sz="3200" b="0" i="0" u="none" strike="noStrike" kern="1200" cap="none" spc="0" normalizeH="0" baseline="0" noProof="0" dirty="0">
              <a:ln>
                <a:noFill/>
              </a:ln>
              <a:solidFill>
                <a:schemeClr val="accent1"/>
              </a:solidFill>
              <a:effectLst/>
              <a:uLnTx/>
              <a:uFillTx/>
              <a:latin typeface="+mj-lt"/>
              <a:ea typeface="+mj-ea"/>
              <a:cs typeface="+mj-cs"/>
            </a:endParaRPr>
          </a:p>
        </p:txBody>
      </p:sp>
      <p:sp>
        <p:nvSpPr>
          <p:cNvPr id="2" name="TextBox 1"/>
          <p:cNvSpPr txBox="1"/>
          <p:nvPr/>
        </p:nvSpPr>
        <p:spPr>
          <a:xfrm>
            <a:off x="914400" y="775610"/>
            <a:ext cx="1431802" cy="369332"/>
          </a:xfrm>
          <a:prstGeom prst="rect">
            <a:avLst/>
          </a:prstGeom>
          <a:noFill/>
        </p:spPr>
        <p:txBody>
          <a:bodyPr wrap="none" rtlCol="0">
            <a:spAutoFit/>
          </a:bodyPr>
          <a:lstStyle/>
          <a:p>
            <a:r>
              <a:rPr lang="en-US" dirty="0" smtClean="0"/>
              <a:t>Arduino UNO</a:t>
            </a:r>
            <a:endParaRPr lang="en-US" dirty="0"/>
          </a:p>
        </p:txBody>
      </p:sp>
      <p:pic>
        <p:nvPicPr>
          <p:cNvPr id="3" name="Picture 2"/>
          <p:cNvPicPr>
            <a:picLocks noChangeAspect="1"/>
          </p:cNvPicPr>
          <p:nvPr/>
        </p:nvPicPr>
        <p:blipFill>
          <a:blip r:embed="rId3" cstate="email">
            <a:extLst>
              <a:ext uri="{BEBA8EAE-BF5A-486C-A8C5-ECC9F3942E4B}">
                <a14:imgProps xmlns:a14="http://schemas.microsoft.com/office/drawing/2010/main">
                  <a14:imgLayer r:embed="rId4">
                    <a14:imgEffect>
                      <a14:backgroundRemoval t="1667" b="97833" l="1375" r="97250">
                        <a14:foregroundMark x1="52375" y1="34667" x2="52375" y2="34667"/>
                        <a14:foregroundMark x1="9000" y1="42000" x2="9000" y2="42000"/>
                        <a14:foregroundMark x1="14625" y1="31833" x2="14625" y2="31833"/>
                        <a14:foregroundMark x1="17000" y1="30833" x2="17000" y2="30833"/>
                        <a14:foregroundMark x1="20750" y1="30000" x2="20750" y2="30000"/>
                        <a14:foregroundMark x1="19000" y1="30833" x2="19000" y2="30833"/>
                        <a14:foregroundMark x1="21250" y1="29167" x2="21250" y2="29167"/>
                        <a14:foregroundMark x1="20375" y1="29167" x2="20375" y2="29167"/>
                        <a14:foregroundMark x1="18500" y1="29667" x2="18500" y2="29667"/>
                        <a14:foregroundMark x1="19250" y1="29667" x2="19250" y2="29667"/>
                        <a14:backgroundMark x1="27125" y1="31167" x2="27125" y2="31167"/>
                        <a14:backgroundMark x1="79625" y1="30833" x2="79625" y2="30833"/>
                        <a14:backgroundMark x1="78250" y1="30833" x2="78250" y2="30833"/>
                        <a14:backgroundMark x1="39000" y1="82500" x2="39000" y2="82500"/>
                        <a14:backgroundMark x1="54125" y1="18500" x2="54125" y2="18500"/>
                      </a14:backgroundRemoval>
                    </a14:imgEffect>
                  </a14:imgLayer>
                </a14:imgProps>
              </a:ext>
              <a:ext uri="{28A0092B-C50C-407E-A947-70E740481C1C}">
                <a14:useLocalDpi xmlns:a14="http://schemas.microsoft.com/office/drawing/2010/main"/>
              </a:ext>
            </a:extLst>
          </a:blip>
          <a:stretch>
            <a:fillRect/>
          </a:stretch>
        </p:blipFill>
        <p:spPr>
          <a:xfrm>
            <a:off x="328581" y="1063035"/>
            <a:ext cx="2996379" cy="2247284"/>
          </a:xfrm>
          <a:prstGeom prst="rect">
            <a:avLst/>
          </a:prstGeom>
        </p:spPr>
      </p:pic>
      <p:sp>
        <p:nvSpPr>
          <p:cNvPr id="6" name="TextBox 5"/>
          <p:cNvSpPr txBox="1"/>
          <p:nvPr/>
        </p:nvSpPr>
        <p:spPr>
          <a:xfrm>
            <a:off x="3904571" y="830687"/>
            <a:ext cx="1217000" cy="369332"/>
          </a:xfrm>
          <a:prstGeom prst="rect">
            <a:avLst/>
          </a:prstGeom>
          <a:noFill/>
        </p:spPr>
        <p:txBody>
          <a:bodyPr wrap="none" rtlCol="0">
            <a:spAutoFit/>
          </a:bodyPr>
          <a:lstStyle/>
          <a:p>
            <a:r>
              <a:rPr lang="en-US" dirty="0" smtClean="0"/>
              <a:t>Node MCU</a:t>
            </a:r>
            <a:endParaRPr lang="en-US" dirty="0"/>
          </a:p>
        </p:txBody>
      </p:sp>
      <p:pic>
        <p:nvPicPr>
          <p:cNvPr id="5" name="Picture 4"/>
          <p:cNvPicPr>
            <a:picLocks noChangeAspect="1"/>
          </p:cNvPicPr>
          <p:nvPr/>
        </p:nvPicPr>
        <p:blipFill>
          <a:blip r:embed="rId5" cstate="email">
            <a:extLst>
              <a:ext uri="{BEBA8EAE-BF5A-486C-A8C5-ECC9F3942E4B}">
                <a14:imgProps xmlns:a14="http://schemas.microsoft.com/office/drawing/2010/main">
                  <a14:imgLayer r:embed="rId6">
                    <a14:imgEffect>
                      <a14:backgroundRemoval t="1905" b="94857" l="8429" r="90000">
                        <a14:foregroundMark x1="33286" y1="84952" x2="33286" y2="84952"/>
                        <a14:foregroundMark x1="36857" y1="89333" x2="36857" y2="89333"/>
                        <a14:foregroundMark x1="41857" y1="83619" x2="41857" y2="83619"/>
                      </a14:backgroundRemoval>
                    </a14:imgEffect>
                  </a14:imgLayer>
                </a14:imgProps>
              </a:ext>
              <a:ext uri="{28A0092B-C50C-407E-A947-70E740481C1C}">
                <a14:useLocalDpi xmlns:a14="http://schemas.microsoft.com/office/drawing/2010/main"/>
              </a:ext>
            </a:extLst>
          </a:blip>
          <a:stretch>
            <a:fillRect/>
          </a:stretch>
        </p:blipFill>
        <p:spPr>
          <a:xfrm>
            <a:off x="6189489" y="1219485"/>
            <a:ext cx="2199695" cy="1649771"/>
          </a:xfrm>
          <a:prstGeom prst="rect">
            <a:avLst/>
          </a:prstGeom>
        </p:spPr>
      </p:pic>
      <p:pic>
        <p:nvPicPr>
          <p:cNvPr id="8" name="Picture 7"/>
          <p:cNvPicPr>
            <a:picLocks noChangeAspect="1"/>
          </p:cNvPicPr>
          <p:nvPr/>
        </p:nvPicPr>
        <p:blipFill>
          <a:blip r:embed="rId7" cstate="email">
            <a:extLst>
              <a:ext uri="{BEBA8EAE-BF5A-486C-A8C5-ECC9F3942E4B}">
                <a14:imgProps xmlns:a14="http://schemas.microsoft.com/office/drawing/2010/main">
                  <a14:imgLayer r:embed="rId8">
                    <a14:imgEffect>
                      <a14:backgroundRemoval t="977" b="99219" l="0" r="99902">
                        <a14:foregroundMark x1="38086" y1="47266" x2="38086" y2="47266"/>
                        <a14:backgroundMark x1="30566" y1="21289" x2="30566" y2="21289"/>
                        <a14:backgroundMark x1="6055" y1="41113" x2="6055" y2="41113"/>
                        <a14:backgroundMark x1="70605" y1="71875" x2="70605" y2="71875"/>
                        <a14:backgroundMark x1="93652" y1="50000" x2="93652" y2="50000"/>
                        <a14:backgroundMark x1="53027" y1="58887" x2="53027" y2="58887"/>
                        <a14:backgroundMark x1="49707" y1="57324" x2="49707" y2="57324"/>
                        <a14:backgroundMark x1="43359" y1="54395" x2="43359" y2="54395"/>
                        <a14:backgroundMark x1="40137" y1="52832" x2="40137" y2="52832"/>
                        <a14:backgroundMark x1="52930" y1="59082" x2="52930" y2="59082"/>
                        <a14:backgroundMark x1="31641" y1="21680" x2="31641" y2="21680"/>
                      </a14:backgroundRemoval>
                    </a14:imgEffect>
                  </a14:imgLayer>
                </a14:imgProps>
              </a:ext>
              <a:ext uri="{28A0092B-C50C-407E-A947-70E740481C1C}">
                <a14:useLocalDpi xmlns:a14="http://schemas.microsoft.com/office/drawing/2010/main"/>
              </a:ext>
            </a:extLst>
          </a:blip>
          <a:stretch>
            <a:fillRect/>
          </a:stretch>
        </p:blipFill>
        <p:spPr>
          <a:xfrm>
            <a:off x="3586929" y="1110673"/>
            <a:ext cx="2032213" cy="2032213"/>
          </a:xfrm>
          <a:prstGeom prst="rect">
            <a:avLst/>
          </a:prstGeom>
        </p:spPr>
      </p:pic>
      <p:sp>
        <p:nvSpPr>
          <p:cNvPr id="9" name="TextBox 8"/>
          <p:cNvSpPr txBox="1"/>
          <p:nvPr/>
        </p:nvSpPr>
        <p:spPr>
          <a:xfrm>
            <a:off x="6927598" y="834772"/>
            <a:ext cx="1087157" cy="369332"/>
          </a:xfrm>
          <a:prstGeom prst="rect">
            <a:avLst/>
          </a:prstGeom>
          <a:noFill/>
        </p:spPr>
        <p:txBody>
          <a:bodyPr wrap="none" rtlCol="0">
            <a:spAutoFit/>
          </a:bodyPr>
          <a:lstStyle/>
          <a:p>
            <a:r>
              <a:rPr lang="en-US" dirty="0" smtClean="0"/>
              <a:t>ESP 8266</a:t>
            </a:r>
            <a:endParaRPr lang="en-US" dirty="0"/>
          </a:p>
        </p:txBody>
      </p:sp>
      <p:pic>
        <p:nvPicPr>
          <p:cNvPr id="10" name="Picture 9"/>
          <p:cNvPicPr>
            <a:picLocks noChangeAspect="1"/>
          </p:cNvPicPr>
          <p:nvPr/>
        </p:nvPicPr>
        <p:blipFill>
          <a:blip r:embed="rId9" cstate="email">
            <a:extLst>
              <a:ext uri="{BEBA8EAE-BF5A-486C-A8C5-ECC9F3942E4B}">
                <a14:imgProps xmlns:a14="http://schemas.microsoft.com/office/drawing/2010/main">
                  <a14:imgLayer r:embed="rId10">
                    <a14:imgEffect>
                      <a14:backgroundRemoval t="1167" b="98833" l="0" r="98333"/>
                    </a14:imgEffect>
                  </a14:imgLayer>
                </a14:imgProps>
              </a:ext>
              <a:ext uri="{28A0092B-C50C-407E-A947-70E740481C1C}">
                <a14:useLocalDpi xmlns:a14="http://schemas.microsoft.com/office/drawing/2010/main"/>
              </a:ext>
            </a:extLst>
          </a:blip>
          <a:stretch>
            <a:fillRect/>
          </a:stretch>
        </p:blipFill>
        <p:spPr>
          <a:xfrm>
            <a:off x="893806" y="3623314"/>
            <a:ext cx="1452396" cy="1452396"/>
          </a:xfrm>
          <a:prstGeom prst="rect">
            <a:avLst/>
          </a:prstGeom>
        </p:spPr>
      </p:pic>
      <p:sp>
        <p:nvSpPr>
          <p:cNvPr id="11" name="TextBox 10"/>
          <p:cNvSpPr txBox="1"/>
          <p:nvPr/>
        </p:nvSpPr>
        <p:spPr>
          <a:xfrm>
            <a:off x="610893" y="3158732"/>
            <a:ext cx="2536592" cy="369332"/>
          </a:xfrm>
          <a:prstGeom prst="rect">
            <a:avLst/>
          </a:prstGeom>
          <a:noFill/>
        </p:spPr>
        <p:txBody>
          <a:bodyPr wrap="none" rtlCol="0">
            <a:spAutoFit/>
          </a:bodyPr>
          <a:lstStyle/>
          <a:p>
            <a:r>
              <a:rPr lang="en-US" dirty="0" smtClean="0"/>
              <a:t>LD33V Voltage Regulator</a:t>
            </a:r>
            <a:endParaRPr lang="en-US" dirty="0"/>
          </a:p>
        </p:txBody>
      </p:sp>
      <p:pic>
        <p:nvPicPr>
          <p:cNvPr id="13" name="Picture 12"/>
          <p:cNvPicPr>
            <a:picLocks noChangeAspect="1"/>
          </p:cNvPicPr>
          <p:nvPr/>
        </p:nvPicPr>
        <p:blipFill>
          <a:blip r:embed="rId11" cstate="screen">
            <a:extLst>
              <a:ext uri="{BEBA8EAE-BF5A-486C-A8C5-ECC9F3942E4B}">
                <a14:imgProps xmlns:a14="http://schemas.microsoft.com/office/drawing/2010/main">
                  <a14:imgLayer r:embed="rId12">
                    <a14:imgEffect>
                      <a14:backgroundRemoval t="1438" b="99281" l="859" r="99244">
                        <a14:foregroundMark x1="12131" y1="16360" x2="12131" y2="16360"/>
                        <a14:backgroundMark x1="6426" y1="44899" x2="6426" y2="44899"/>
                        <a14:backgroundMark x1="94227" y1="65079" x2="94227" y2="65079"/>
                        <a14:backgroundMark x1="6976" y1="44719" x2="6976" y2="44719"/>
                      </a14:backgroundRemoval>
                    </a14:imgEffect>
                  </a14:imgLayer>
                </a14:imgProps>
              </a:ext>
              <a:ext uri="{28A0092B-C50C-407E-A947-70E740481C1C}">
                <a14:useLocalDpi xmlns:a14="http://schemas.microsoft.com/office/drawing/2010/main"/>
              </a:ext>
            </a:extLst>
          </a:blip>
          <a:stretch>
            <a:fillRect/>
          </a:stretch>
        </p:blipFill>
        <p:spPr>
          <a:xfrm>
            <a:off x="3828705" y="3623314"/>
            <a:ext cx="1790437" cy="1368977"/>
          </a:xfrm>
          <a:prstGeom prst="rect">
            <a:avLst/>
          </a:prstGeom>
        </p:spPr>
      </p:pic>
      <p:sp>
        <p:nvSpPr>
          <p:cNvPr id="14" name="TextBox 13"/>
          <p:cNvSpPr txBox="1"/>
          <p:nvPr/>
        </p:nvSpPr>
        <p:spPr>
          <a:xfrm>
            <a:off x="3471902" y="3181817"/>
            <a:ext cx="2641429" cy="369332"/>
          </a:xfrm>
          <a:prstGeom prst="rect">
            <a:avLst/>
          </a:prstGeom>
          <a:noFill/>
        </p:spPr>
        <p:txBody>
          <a:bodyPr wrap="none" rtlCol="0">
            <a:spAutoFit/>
          </a:bodyPr>
          <a:lstStyle/>
          <a:p>
            <a:r>
              <a:rPr lang="en-US" dirty="0" smtClean="0"/>
              <a:t>Ultrasonic Sensor HC-SR04</a:t>
            </a:r>
            <a:endParaRPr lang="en-US" dirty="0"/>
          </a:p>
        </p:txBody>
      </p:sp>
      <p:pic>
        <p:nvPicPr>
          <p:cNvPr id="15" name="Picture 14"/>
          <p:cNvPicPr>
            <a:picLocks noChangeAspect="1"/>
          </p:cNvPicPr>
          <p:nvPr/>
        </p:nvPicPr>
        <p:blipFill>
          <a:blip r:embed="rId13" cstate="screen">
            <a:extLst>
              <a:ext uri="{BEBA8EAE-BF5A-486C-A8C5-ECC9F3942E4B}">
                <a14:imgProps xmlns:a14="http://schemas.microsoft.com/office/drawing/2010/main">
                  <a14:imgLayer r:embed="rId14">
                    <a14:imgEffect>
                      <a14:backgroundRemoval t="1286" b="97286" l="429" r="97714">
                        <a14:foregroundMark x1="79143" y1="64857" x2="79143" y2="64857"/>
                        <a14:foregroundMark x1="22857" y1="60714" x2="22857" y2="60714"/>
                        <a14:foregroundMark x1="54000" y1="29429" x2="54000" y2="29429"/>
                        <a14:foregroundMark x1="62000" y1="30000" x2="62000" y2="30000"/>
                        <a14:foregroundMark x1="26429" y1="61286" x2="26429" y2="61286"/>
                        <a14:backgroundMark x1="42571" y1="63000" x2="42571" y2="63000"/>
                        <a14:backgroundMark x1="30571" y1="47714" x2="30571" y2="47714"/>
                        <a14:backgroundMark x1="30571" y1="47714" x2="42143" y2="62571"/>
                        <a14:backgroundMark x1="53000" y1="66714" x2="53000" y2="66714"/>
                        <a14:backgroundMark x1="53000" y1="66714" x2="43000" y2="62429"/>
                        <a14:backgroundMark x1="70714" y1="66714" x2="70714" y2="66714"/>
                        <a14:backgroundMark x1="70714" y1="66714" x2="54000" y2="66429"/>
                        <a14:backgroundMark x1="32429" y1="56000" x2="32429" y2="56000"/>
                        <a14:backgroundMark x1="35000" y1="47857" x2="35000" y2="47857"/>
                        <a14:backgroundMark x1="35429" y1="49286" x2="35429" y2="49286"/>
                        <a14:backgroundMark x1="44429" y1="45714" x2="44429" y2="45714"/>
                        <a14:backgroundMark x1="44429" y1="45714" x2="55571" y2="35429"/>
                        <a14:backgroundMark x1="44429" y1="37857" x2="44429" y2="37857"/>
                        <a14:backgroundMark x1="39143" y1="47286" x2="39143" y2="47286"/>
                        <a14:backgroundMark x1="38714" y1="47429" x2="44714" y2="37571"/>
                        <a14:backgroundMark x1="57000" y1="34571" x2="57000" y2="34571"/>
                        <a14:backgroundMark x1="60286" y1="33286" x2="60286" y2="33286"/>
                        <a14:backgroundMark x1="63286" y1="32857" x2="63286" y2="32857"/>
                        <a14:backgroundMark x1="39571" y1="43000" x2="39571" y2="43000"/>
                        <a14:backgroundMark x1="40571" y1="40571" x2="40571" y2="40571"/>
                        <a14:backgroundMark x1="38286" y1="48571" x2="38286" y2="48571"/>
                        <a14:backgroundMark x1="38429" y1="49286" x2="38429" y2="49286"/>
                        <a14:backgroundMark x1="68429" y1="32143" x2="68429" y2="32143"/>
                        <a14:backgroundMark x1="71000" y1="32571" x2="71000" y2="32571"/>
                        <a14:backgroundMark x1="74714" y1="33571" x2="74714" y2="33571"/>
                        <a14:backgroundMark x1="63286" y1="32857" x2="68429" y2="32143"/>
                        <a14:backgroundMark x1="68429" y1="32143" x2="71000" y2="32429"/>
                        <a14:backgroundMark x1="71000" y1="32429" x2="74571" y2="33429"/>
                        <a14:backgroundMark x1="59571" y1="32000" x2="59571" y2="32000"/>
                        <a14:backgroundMark x1="78857" y1="35571" x2="78857" y2="35571"/>
                        <a14:backgroundMark x1="74571" y1="33571" x2="78571" y2="35286"/>
                        <a14:backgroundMark x1="38286" y1="45714" x2="38286" y2="45714"/>
                        <a14:backgroundMark x1="40000" y1="41571" x2="40000" y2="41571"/>
                        <a14:backgroundMark x1="39286" y1="43000" x2="40000" y2="41429"/>
                        <a14:backgroundMark x1="82286" y1="39286" x2="82286" y2="39286"/>
                        <a14:backgroundMark x1="85000" y1="48143" x2="85000" y2="48143"/>
                        <a14:backgroundMark x1="82286" y1="39286" x2="85143" y2="48143"/>
                        <a14:backgroundMark x1="84143" y1="53571" x2="84143" y2="53571"/>
                        <a14:backgroundMark x1="85000" y1="48286" x2="84000" y2="53286"/>
                        <a14:backgroundMark x1="82286" y1="57857" x2="82286" y2="57857"/>
                        <a14:backgroundMark x1="84143" y1="53429" x2="82286" y2="57571"/>
                        <a14:backgroundMark x1="80857" y1="60000" x2="80857" y2="60000"/>
                        <a14:backgroundMark x1="82143" y1="57714" x2="80571" y2="59857"/>
                        <a14:backgroundMark x1="64286" y1="63714" x2="64286" y2="63714"/>
                        <a14:backgroundMark x1="57429" y1="62286" x2="57429" y2="62286"/>
                        <a14:backgroundMark x1="77714" y1="63714" x2="77714" y2="63714"/>
                        <a14:backgroundMark x1="79000" y1="62857" x2="79000" y2="62857"/>
                        <a14:backgroundMark x1="34286" y1="44429" x2="34286" y2="44429"/>
                        <a14:backgroundMark x1="35143" y1="43143" x2="35143" y2="43143"/>
                        <a14:backgroundMark x1="38286" y1="40571" x2="38286" y2="40571"/>
                        <a14:backgroundMark x1="39000" y1="39571" x2="39000" y2="39571"/>
                        <a14:backgroundMark x1="37857" y1="41429" x2="37857" y2="41429"/>
                        <a14:backgroundMark x1="36000" y1="44571" x2="36000" y2="44571"/>
                        <a14:backgroundMark x1="36000" y1="45286" x2="36000" y2="45286"/>
                        <a14:backgroundMark x1="36143" y1="44000" x2="36143" y2="44000"/>
                        <a14:backgroundMark x1="54714" y1="30000" x2="54714" y2="30000"/>
                        <a14:backgroundMark x1="52143" y1="30429" x2="52143" y2="30429"/>
                        <a14:backgroundMark x1="54571" y1="30143" x2="52286" y2="30429"/>
                        <a14:backgroundMark x1="56571" y1="29857" x2="56571" y2="29857"/>
                        <a14:backgroundMark x1="49571" y1="31286" x2="49571" y2="31286"/>
                        <a14:backgroundMark x1="52143" y1="30571" x2="49429" y2="31286"/>
                        <a14:backgroundMark x1="47286" y1="32429" x2="47286" y2="32429"/>
                        <a14:backgroundMark x1="49571" y1="31286" x2="47429" y2="32286"/>
                        <a14:backgroundMark x1="88857" y1="38429" x2="88857" y2="38429"/>
                        <a14:backgroundMark x1="90000" y1="43857" x2="90000" y2="43857"/>
                        <a14:backgroundMark x1="88714" y1="38571" x2="90000" y2="44000"/>
                        <a14:backgroundMark x1="87286" y1="35571" x2="87286" y2="35571"/>
                        <a14:backgroundMark x1="88714" y1="38571" x2="87286" y2="35143"/>
                        <a14:backgroundMark x1="90714" y1="47429" x2="90714" y2="47429"/>
                        <a14:backgroundMark x1="90000" y1="43857" x2="90429" y2="47286"/>
                        <a14:backgroundMark x1="91000" y1="43000" x2="91000" y2="43000"/>
                        <a14:backgroundMark x1="90286" y1="54571" x2="90286" y2="54571"/>
                        <a14:backgroundMark x1="90571" y1="47571" x2="90286" y2="54286"/>
                        <a14:backgroundMark x1="85571" y1="62714" x2="85571" y2="62714"/>
                        <a14:backgroundMark x1="90429" y1="54429" x2="85429" y2="62571"/>
                        <a14:backgroundMark x1="78143" y1="70714" x2="78143" y2="70714"/>
                        <a14:backgroundMark x1="85429" y1="62714" x2="78143" y2="70429"/>
                        <a14:backgroundMark x1="82429" y1="67857" x2="82429" y2="67857"/>
                        <a14:backgroundMark x1="86714" y1="62857" x2="86714" y2="62857"/>
                        <a14:backgroundMark x1="89429" y1="58000" x2="89429" y2="58000"/>
                        <a14:backgroundMark x1="85429" y1="64571" x2="85429" y2="64571"/>
                        <a14:backgroundMark x1="30714" y1="65857" x2="30714" y2="65857"/>
                        <a14:backgroundMark x1="24857" y1="67571" x2="24857" y2="67571"/>
                        <a14:backgroundMark x1="48857" y1="73143" x2="48857" y2="73143"/>
                        <a14:backgroundMark x1="44857" y1="74286" x2="44857" y2="74286"/>
                        <a14:backgroundMark x1="41429" y1="72143" x2="41429" y2="72143"/>
                        <a14:backgroundMark x1="38857" y1="70286" x2="38857" y2="70286"/>
                        <a14:backgroundMark x1="37000" y1="68571" x2="37000" y2="68571"/>
                        <a14:backgroundMark x1="36000" y1="67143" x2="36000" y2="67143"/>
                        <a14:backgroundMark x1="62000" y1="76429" x2="62000" y2="76429"/>
                        <a14:backgroundMark x1="57857" y1="77000" x2="57857" y2="77000"/>
                        <a14:backgroundMark x1="65571" y1="75429" x2="65571" y2="75429"/>
                        <a14:backgroundMark x1="67714" y1="74571" x2="67714" y2="74571"/>
                        <a14:backgroundMark x1="68857" y1="74143" x2="68857" y2="74143"/>
                        <a14:backgroundMark x1="52143" y1="77571" x2="52143" y2="77571"/>
                        <a14:backgroundMark x1="50714" y1="77429" x2="50714" y2="77429"/>
                        <a14:backgroundMark x1="49143" y1="77286" x2="49143" y2="77286"/>
                        <a14:backgroundMark x1="69857" y1="73571" x2="69857" y2="73571"/>
                        <a14:backgroundMark x1="70714" y1="73286" x2="70714" y2="73286"/>
                      </a14:backgroundRemoval>
                    </a14:imgEffect>
                  </a14:imgLayer>
                </a14:imgProps>
              </a:ext>
              <a:ext uri="{28A0092B-C50C-407E-A947-70E740481C1C}">
                <a14:useLocalDpi xmlns:a14="http://schemas.microsoft.com/office/drawing/2010/main"/>
              </a:ext>
            </a:extLst>
          </a:blip>
          <a:stretch>
            <a:fillRect/>
          </a:stretch>
        </p:blipFill>
        <p:spPr>
          <a:xfrm>
            <a:off x="6437748" y="3126388"/>
            <a:ext cx="2362827" cy="2362827"/>
          </a:xfrm>
          <a:prstGeom prst="rect">
            <a:avLst/>
          </a:prstGeom>
        </p:spPr>
      </p:pic>
      <p:sp>
        <p:nvSpPr>
          <p:cNvPr id="16" name="TextBox 15"/>
          <p:cNvSpPr txBox="1"/>
          <p:nvPr/>
        </p:nvSpPr>
        <p:spPr>
          <a:xfrm>
            <a:off x="6931937" y="3181817"/>
            <a:ext cx="1535998" cy="369332"/>
          </a:xfrm>
          <a:prstGeom prst="rect">
            <a:avLst/>
          </a:prstGeom>
          <a:noFill/>
        </p:spPr>
        <p:txBody>
          <a:bodyPr wrap="none" rtlCol="0">
            <a:spAutoFit/>
          </a:bodyPr>
          <a:lstStyle/>
          <a:p>
            <a:r>
              <a:rPr lang="en-US" dirty="0" smtClean="0"/>
              <a:t>Stepper Motor</a:t>
            </a:r>
            <a:endParaRPr lang="en-US" dirty="0"/>
          </a:p>
        </p:txBody>
      </p:sp>
    </p:spTree>
    <p:extLst>
      <p:ext uri="{BB962C8B-B14F-4D97-AF65-F5344CB8AC3E}">
        <p14:creationId xmlns:p14="http://schemas.microsoft.com/office/powerpoint/2010/main" val="831049934"/>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6"/>
          <p:cNvSpPr txBox="1">
            <a:spLocks/>
          </p:cNvSpPr>
          <p:nvPr/>
        </p:nvSpPr>
        <p:spPr>
          <a:xfrm>
            <a:off x="374814" y="1440487"/>
            <a:ext cx="8409263" cy="3170423"/>
          </a:xfrm>
          <a:prstGeom prst="rect">
            <a:avLst/>
          </a:prstGeom>
        </p:spPr>
        <p:txBody>
          <a:bodyPr vert="horz" lIns="91440" tIns="45720" rIns="91440" bIns="45720" rtlCol="0" anchor="t">
            <a:normAutofit/>
          </a:bodyPr>
          <a:lstStyle/>
          <a:p>
            <a:pPr marL="342900" indent="-342900">
              <a:buFont typeface="Wingdings" panose="05000000000000000000" pitchFamily="2" charset="2"/>
              <a:buChar char="v"/>
            </a:pPr>
            <a:r>
              <a:rPr lang="en-US" sz="2000" dirty="0" smtClean="0"/>
              <a:t> We made a Website in which we will show the parking area.</a:t>
            </a:r>
            <a:endParaRPr lang="en-US" sz="2000" dirty="0"/>
          </a:p>
          <a:p>
            <a:pPr marL="342900" indent="-342900">
              <a:buFont typeface="Wingdings" panose="05000000000000000000" pitchFamily="2" charset="2"/>
              <a:buChar char="v"/>
            </a:pPr>
            <a:r>
              <a:rPr lang="en-US" sz="2000" dirty="0" smtClean="0"/>
              <a:t>Website is Parkinginfo.000webhostapp.com</a:t>
            </a:r>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2000" dirty="0" smtClean="0"/>
          </a:p>
          <a:p>
            <a:pPr marL="342900" indent="-342900">
              <a:buFont typeface="Wingdings" panose="05000000000000000000" pitchFamily="2" charset="2"/>
              <a:buChar char="v"/>
            </a:pPr>
            <a:endParaRPr lang="en-US" sz="2000" dirty="0"/>
          </a:p>
          <a:p>
            <a:pPr marL="342900" indent="-342900">
              <a:buFont typeface="Wingdings" panose="05000000000000000000" pitchFamily="2" charset="2"/>
              <a:buChar char="v"/>
            </a:pPr>
            <a:endParaRPr lang="en-US" sz="1000" dirty="0"/>
          </a:p>
          <a:p>
            <a:pPr lvl="0" algn="just" defTabSz="342900">
              <a:spcBef>
                <a:spcPts val="750"/>
              </a:spcBef>
              <a:buClr>
                <a:schemeClr val="accent1"/>
              </a:buClr>
              <a:buSzPct val="80000"/>
              <a:defRPr/>
            </a:pPr>
            <a:endParaRPr lang="en-IN" sz="1200" dirty="0" smtClean="0">
              <a:solidFill>
                <a:schemeClr val="tx1">
                  <a:lumMod val="50000"/>
                  <a:lumOff val="50000"/>
                </a:schemeClr>
              </a:solidFill>
            </a:endParaRPr>
          </a:p>
          <a:p>
            <a:pPr marL="0" marR="0" lvl="0" indent="0" defTabSz="342900" rtl="0" eaLnBrk="1" fontAlgn="auto" latinLnBrk="0" hangingPunct="1">
              <a:lnSpc>
                <a:spcPct val="100000"/>
              </a:lnSpc>
              <a:spcBef>
                <a:spcPts val="750"/>
              </a:spcBef>
              <a:spcAft>
                <a:spcPts val="0"/>
              </a:spcAft>
              <a:buClr>
                <a:schemeClr val="accent1"/>
              </a:buClr>
              <a:buSzPct val="80000"/>
              <a:buFont typeface="Wingdings" pitchFamily="2" charset="2"/>
              <a:buChar char="v"/>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a:pPr>
            <a:endParaRPr kumimoji="0" lang="en-US" sz="2000" b="0" i="0" u="none" strike="noStrike" kern="1200" cap="none" spc="0" normalizeH="0" baseline="0" noProof="0" dirty="0" smtClean="0">
              <a:ln>
                <a:noFill/>
              </a:ln>
              <a:effectLst/>
              <a:uLnTx/>
              <a:uFillTx/>
              <a:latin typeface="Arial" charset="0"/>
              <a:ea typeface="+mn-ea"/>
              <a:cs typeface="Arial" charset="0"/>
              <a:sym typeface="Arial" charset="0"/>
            </a:endParaRPr>
          </a:p>
          <a:p>
            <a:pPr marL="0" marR="0" lvl="0" indent="0" defTabSz="342900" rtl="0" eaLnBrk="1" fontAlgn="auto" latinLnBrk="0" hangingPunct="1">
              <a:lnSpc>
                <a:spcPct val="100000"/>
              </a:lnSpc>
              <a:spcBef>
                <a:spcPts val="750"/>
              </a:spcBef>
              <a:spcAft>
                <a:spcPts val="0"/>
              </a:spcAft>
              <a:buClr>
                <a:schemeClr val="accent1"/>
              </a:buClr>
              <a:buSzPct val="80000"/>
              <a:buFont typeface="Wingdings 3" charset="2"/>
              <a:buNone/>
              <a:tabLst/>
              <a:defRPr/>
            </a:pPr>
            <a:endParaRPr kumimoji="0" lang="en-IN" sz="1350" b="0" i="0" u="none" strike="noStrike" kern="1200" cap="none" spc="0" normalizeH="0" baseline="0" noProof="0" dirty="0">
              <a:ln>
                <a:noFill/>
              </a:ln>
              <a:solidFill>
                <a:schemeClr val="tx1">
                  <a:lumMod val="50000"/>
                  <a:lumOff val="50000"/>
                </a:schemeClr>
              </a:solidFill>
              <a:effectLst/>
              <a:uLnTx/>
              <a:uFillTx/>
              <a:latin typeface="+mn-lt"/>
              <a:ea typeface="+mn-ea"/>
              <a:cs typeface="+mn-cs"/>
            </a:endParaRPr>
          </a:p>
        </p:txBody>
      </p:sp>
      <p:sp>
        <p:nvSpPr>
          <p:cNvPr id="7" name="Title 1"/>
          <p:cNvSpPr txBox="1">
            <a:spLocks/>
          </p:cNvSpPr>
          <p:nvPr/>
        </p:nvSpPr>
        <p:spPr>
          <a:xfrm>
            <a:off x="471948" y="108154"/>
            <a:ext cx="7796981" cy="703068"/>
          </a:xfrm>
          <a:prstGeom prst="rect">
            <a:avLst/>
          </a:prstGeom>
        </p:spPr>
        <p:txBody>
          <a:bodyPr vert="horz" lIns="91440" tIns="45720" rIns="91440" bIns="45720" rtlCol="0" anchor="b">
            <a:noAutofit/>
          </a:bodyPr>
          <a:lstStyle/>
          <a:p>
            <a:pPr lvl="0" defTabSz="342900">
              <a:spcBef>
                <a:spcPct val="0"/>
              </a:spcBef>
              <a:defRPr/>
            </a:pPr>
            <a:r>
              <a:rPr lang="en-IN" sz="3200" dirty="0" smtClean="0">
                <a:solidFill>
                  <a:schemeClr val="accent1"/>
                </a:solidFill>
                <a:latin typeface="+mj-lt"/>
                <a:ea typeface="+mj-ea"/>
                <a:cs typeface="+mj-cs"/>
              </a:rPr>
              <a:t>Our Website</a:t>
            </a:r>
            <a:endParaRPr kumimoji="0" lang="en-IN" sz="3200" b="0" i="0" u="none" strike="noStrike" kern="1200" cap="none" spc="0" normalizeH="0" baseline="0" noProof="0" dirty="0">
              <a:ln>
                <a:noFill/>
              </a:ln>
              <a:solidFill>
                <a:schemeClr val="accent1"/>
              </a:solidFill>
              <a:effectLst/>
              <a:uLnTx/>
              <a:uFillTx/>
              <a:latin typeface="+mj-lt"/>
              <a:ea typeface="+mj-ea"/>
              <a:cs typeface="+mj-cs"/>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474838" y="2136234"/>
            <a:ext cx="6187019" cy="2908944"/>
          </a:xfrm>
          <a:prstGeom prst="rect">
            <a:avLst/>
          </a:prstGeom>
        </p:spPr>
      </p:pic>
    </p:spTree>
    <p:extLst>
      <p:ext uri="{BB962C8B-B14F-4D97-AF65-F5344CB8AC3E}">
        <p14:creationId xmlns:p14="http://schemas.microsoft.com/office/powerpoint/2010/main" val="47521821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arkingInf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571391"/>
            <a:ext cx="9135276" cy="4126734"/>
          </a:xfrm>
          <a:prstGeom prst="rect">
            <a:avLst/>
          </a:prstGeom>
        </p:spPr>
      </p:pic>
    </p:spTree>
    <p:extLst>
      <p:ext uri="{BB962C8B-B14F-4D97-AF65-F5344CB8AC3E}">
        <p14:creationId xmlns:p14="http://schemas.microsoft.com/office/powerpoint/2010/main" val="802483083"/>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614596" y="1792444"/>
            <a:ext cx="1589096" cy="930674"/>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l">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Ultrasonic</a:t>
            </a:r>
          </a:p>
          <a:p>
            <a:pPr algn="ctr"/>
            <a:r>
              <a:rPr lang="en-US" dirty="0" smtClean="0"/>
              <a:t>sensor</a:t>
            </a:r>
          </a:p>
        </p:txBody>
      </p:sp>
      <p:sp>
        <p:nvSpPr>
          <p:cNvPr id="7" name="Rounded Rectangle 6"/>
          <p:cNvSpPr/>
          <p:nvPr/>
        </p:nvSpPr>
        <p:spPr>
          <a:xfrm>
            <a:off x="3195414" y="1792444"/>
            <a:ext cx="1238864" cy="930674"/>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l">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Wi-Fi</a:t>
            </a:r>
          </a:p>
          <a:p>
            <a:pPr algn="ctr"/>
            <a:r>
              <a:rPr lang="en-US" dirty="0" smtClean="0"/>
              <a:t>Module</a:t>
            </a:r>
            <a:endParaRPr lang="en-US" dirty="0"/>
          </a:p>
        </p:txBody>
      </p:sp>
      <p:sp>
        <p:nvSpPr>
          <p:cNvPr id="8" name="Rounded Rectangle 7"/>
          <p:cNvSpPr/>
          <p:nvPr/>
        </p:nvSpPr>
        <p:spPr>
          <a:xfrm>
            <a:off x="614597" y="3453074"/>
            <a:ext cx="1507370" cy="894400"/>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l">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Parking</a:t>
            </a:r>
          </a:p>
          <a:p>
            <a:pPr algn="ctr"/>
            <a:r>
              <a:rPr lang="en-US" dirty="0" smtClean="0"/>
              <a:t>area</a:t>
            </a:r>
            <a:endParaRPr lang="en-US" dirty="0"/>
          </a:p>
        </p:txBody>
      </p:sp>
      <p:sp>
        <p:nvSpPr>
          <p:cNvPr id="9" name="Rounded Rectangle 8"/>
          <p:cNvSpPr/>
          <p:nvPr/>
        </p:nvSpPr>
        <p:spPr>
          <a:xfrm>
            <a:off x="5818923" y="3453075"/>
            <a:ext cx="1322948" cy="894399"/>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l">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Payment </a:t>
            </a:r>
          </a:p>
          <a:p>
            <a:pPr algn="ctr"/>
            <a:r>
              <a:rPr lang="en-US" dirty="0" smtClean="0"/>
              <a:t>system</a:t>
            </a:r>
            <a:endParaRPr lang="en-US" dirty="0"/>
          </a:p>
        </p:txBody>
      </p:sp>
      <p:sp>
        <p:nvSpPr>
          <p:cNvPr id="10" name="Rounded Rectangle 9"/>
          <p:cNvSpPr/>
          <p:nvPr/>
        </p:nvSpPr>
        <p:spPr>
          <a:xfrm>
            <a:off x="5426001" y="1792444"/>
            <a:ext cx="2108794" cy="930674"/>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l">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Website/App</a:t>
            </a:r>
            <a:endParaRPr lang="en-US" dirty="0"/>
          </a:p>
        </p:txBody>
      </p:sp>
      <p:sp>
        <p:nvSpPr>
          <p:cNvPr id="11" name="Right Arrow 10"/>
          <p:cNvSpPr/>
          <p:nvPr/>
        </p:nvSpPr>
        <p:spPr>
          <a:xfrm>
            <a:off x="2397453" y="2108769"/>
            <a:ext cx="638913" cy="33633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2" name="Right Arrow 11"/>
          <p:cNvSpPr/>
          <p:nvPr/>
        </p:nvSpPr>
        <p:spPr>
          <a:xfrm>
            <a:off x="4593326" y="2136489"/>
            <a:ext cx="638913" cy="33633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3" name="Right Arrow 12"/>
          <p:cNvSpPr/>
          <p:nvPr/>
        </p:nvSpPr>
        <p:spPr>
          <a:xfrm rot="5400000">
            <a:off x="6160941" y="2965453"/>
            <a:ext cx="638913" cy="33633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4" name="Right Arrow 13"/>
          <p:cNvSpPr/>
          <p:nvPr/>
        </p:nvSpPr>
        <p:spPr>
          <a:xfrm rot="5400000">
            <a:off x="1357987" y="2965452"/>
            <a:ext cx="638913" cy="33633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5" name="Right Arrow 14"/>
          <p:cNvSpPr/>
          <p:nvPr/>
        </p:nvSpPr>
        <p:spPr>
          <a:xfrm rot="16200000">
            <a:off x="849128" y="2919930"/>
            <a:ext cx="638913" cy="33633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6" name="Right Arrow 15"/>
          <p:cNvSpPr/>
          <p:nvPr/>
        </p:nvSpPr>
        <p:spPr>
          <a:xfrm rot="10800000">
            <a:off x="4701070" y="3741596"/>
            <a:ext cx="896358" cy="336331"/>
          </a:xfrm>
          <a:prstGeom prst="rightArrow">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ounded Rectangle 16"/>
          <p:cNvSpPr/>
          <p:nvPr/>
        </p:nvSpPr>
        <p:spPr>
          <a:xfrm>
            <a:off x="3195414" y="3462565"/>
            <a:ext cx="1322948" cy="894399"/>
          </a:xfrm>
          <a:prstGeom prst="roundRect">
            <a:avLst/>
          </a:prstGeom>
          <a:ln>
            <a:noFill/>
          </a:ln>
          <a:effectLst>
            <a:outerShdw blurRad="149987" dist="250190" dir="8460000" algn="ctr">
              <a:srgbClr val="000000">
                <a:alpha val="28000"/>
              </a:srgbClr>
            </a:outerShdw>
          </a:effectLst>
          <a:scene3d>
            <a:camera prst="orthographicFront">
              <a:rot lat="0" lon="0" rev="0"/>
            </a:camera>
            <a:lightRig rig="contrasting" dir="tl">
              <a:rot lat="0" lon="0" rev="1500000"/>
            </a:lightRig>
          </a:scene3d>
          <a:sp3d prstMaterial="metal">
            <a:bevelT w="88900" h="88900"/>
          </a:sp3d>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Security</a:t>
            </a:r>
          </a:p>
          <a:p>
            <a:pPr algn="ctr"/>
            <a:r>
              <a:rPr lang="en-US" dirty="0" smtClean="0"/>
              <a:t>System</a:t>
            </a:r>
            <a:endParaRPr lang="en-US" dirty="0"/>
          </a:p>
        </p:txBody>
      </p:sp>
      <p:sp>
        <p:nvSpPr>
          <p:cNvPr id="18" name="Title 1"/>
          <p:cNvSpPr txBox="1">
            <a:spLocks/>
          </p:cNvSpPr>
          <p:nvPr/>
        </p:nvSpPr>
        <p:spPr>
          <a:xfrm>
            <a:off x="882868" y="308035"/>
            <a:ext cx="3276178" cy="590009"/>
          </a:xfrm>
          <a:prstGeom prst="rect">
            <a:avLst/>
          </a:prstGeom>
        </p:spPr>
        <p:txBody>
          <a:bodyPr vert="horz" lIns="91440" tIns="45720" rIns="91440" bIns="45720" rtlCol="0" anchor="b">
            <a:noAutofit/>
          </a:bodyPr>
          <a:lstStyle/>
          <a:p>
            <a:pPr marL="0" marR="0" lvl="0" indent="0" defTabSz="342900" rtl="0" eaLnBrk="1" fontAlgn="auto" latinLnBrk="0" hangingPunct="1">
              <a:lnSpc>
                <a:spcPct val="100000"/>
              </a:lnSpc>
              <a:spcBef>
                <a:spcPct val="0"/>
              </a:spcBef>
              <a:spcAft>
                <a:spcPts val="0"/>
              </a:spcAft>
              <a:buClrTx/>
              <a:buSzTx/>
              <a:buFontTx/>
              <a:buNone/>
              <a:tabLst/>
              <a:defRPr/>
            </a:pPr>
            <a:r>
              <a:rPr lang="en-US" sz="4050" dirty="0" smtClean="0">
                <a:solidFill>
                  <a:schemeClr val="accent1"/>
                </a:solidFill>
                <a:latin typeface="+mj-lt"/>
                <a:ea typeface="+mj-ea"/>
                <a:cs typeface="+mj-cs"/>
              </a:rPr>
              <a:t>Block Diagram</a:t>
            </a:r>
            <a:endParaRPr kumimoji="0" lang="en-IN" sz="4050" b="0" i="0" u="none" strike="noStrike" kern="1200" cap="none" spc="0" normalizeH="0" baseline="0" noProof="0" dirty="0">
              <a:ln>
                <a:noFill/>
              </a:ln>
              <a:solidFill>
                <a:schemeClr val="accent1"/>
              </a:solidFill>
              <a:effectLst/>
              <a:uLnTx/>
              <a:uFillTx/>
              <a:latin typeface="+mj-lt"/>
              <a:ea typeface="+mj-ea"/>
              <a:cs typeface="+mj-cs"/>
            </a:endParaRPr>
          </a:p>
        </p:txBody>
      </p:sp>
    </p:spTree>
    <p:extLst>
      <p:ext uri="{BB962C8B-B14F-4D97-AF65-F5344CB8AC3E}">
        <p14:creationId xmlns:p14="http://schemas.microsoft.com/office/powerpoint/2010/main" val="40560301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Circuit</Template>
  <TotalTime>1963</TotalTime>
  <Words>456</Words>
  <Application>Microsoft Office PowerPoint</Application>
  <PresentationFormat>On-screen Show (16:9)</PresentationFormat>
  <Paragraphs>98</Paragraphs>
  <Slides>13</Slides>
  <Notes>11</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Wingdings 3</vt:lpstr>
      <vt:lpstr>Trebuchet MS</vt:lpstr>
      <vt:lpstr>Tw Cen MT</vt:lpstr>
      <vt:lpstr>Times New Roman</vt:lpstr>
      <vt:lpstr>Calibri</vt:lpstr>
      <vt:lpstr>Wingdings</vt:lpstr>
      <vt:lpstr>Circuit</vt:lpstr>
      <vt:lpstr>Hi-Tech Institute of Engineering &amp; Technology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Hi-Tech Institute of Engineering and Technology</dc:title>
  <dc:creator>Windows User</dc:creator>
  <cp:lastModifiedBy>Windows User</cp:lastModifiedBy>
  <cp:revision>146</cp:revision>
  <dcterms:created xsi:type="dcterms:W3CDTF">2017-09-22T11:09:18Z</dcterms:created>
  <dcterms:modified xsi:type="dcterms:W3CDTF">2017-10-05T14:30:26Z</dcterms:modified>
</cp:coreProperties>
</file>